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74" r:id="rId7"/>
    <p:sldId id="262" r:id="rId8"/>
    <p:sldId id="263" r:id="rId9"/>
    <p:sldId id="264" r:id="rId10"/>
    <p:sldId id="265" r:id="rId11"/>
    <p:sldId id="266" r:id="rId12"/>
    <p:sldId id="301" r:id="rId13"/>
    <p:sldId id="268" r:id="rId14"/>
    <p:sldId id="267" r:id="rId15"/>
    <p:sldId id="269" r:id="rId16"/>
    <p:sldId id="270" r:id="rId17"/>
    <p:sldId id="298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82" r:id="rId26"/>
    <p:sldId id="281" r:id="rId27"/>
    <p:sldId id="283" r:id="rId28"/>
    <p:sldId id="286" r:id="rId29"/>
    <p:sldId id="287" r:id="rId30"/>
    <p:sldId id="279" r:id="rId31"/>
    <p:sldId id="297" r:id="rId32"/>
    <p:sldId id="280" r:id="rId33"/>
    <p:sldId id="284" r:id="rId34"/>
    <p:sldId id="285" r:id="rId35"/>
    <p:sldId id="288" r:id="rId36"/>
    <p:sldId id="289" r:id="rId37"/>
    <p:sldId id="290" r:id="rId38"/>
    <p:sldId id="292" r:id="rId39"/>
    <p:sldId id="293" r:id="rId40"/>
    <p:sldId id="294" r:id="rId41"/>
    <p:sldId id="291" r:id="rId42"/>
    <p:sldId id="296" r:id="rId43"/>
    <p:sldId id="295" r:id="rId44"/>
    <p:sldId id="299" r:id="rId45"/>
    <p:sldId id="300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35914A-A7F3-AAEE-1857-32FE826D5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7F5FC4D-5490-5186-B9A8-82757FE99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F7D52E1-D11B-D0D7-088B-08F1B9034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A415-0C7D-4A13-9C5F-2422B537EB62}" type="datetimeFigureOut">
              <a:rPr lang="pl-PL" smtClean="0"/>
              <a:t>25.02.2025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C1E9891-E8F2-3D48-E2CD-6C163313A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3814DC6-2631-03FA-BCD1-9B197073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1C96-19A6-49B8-800A-3B856844E0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720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F652C1-A05E-300A-FDDE-C1A5DA69E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FAE9596-067D-2B1F-93DD-CC49FCD29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0AED798-4461-CD41-4358-FCAE2B539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A415-0C7D-4A13-9C5F-2422B537EB62}" type="datetimeFigureOut">
              <a:rPr lang="pl-PL" smtClean="0"/>
              <a:t>25.02.2025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D7D3DA-1843-34A6-BC42-01EC9F34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87CCE8D-DF60-2999-3D84-CBD88CF14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1C96-19A6-49B8-800A-3B856844E0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890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A75BDEB-CED5-E68F-C6B1-7D5EFD16B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52D3F66-DC6D-3D2A-62BB-2B95537CB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76721DD-E866-1166-BBDA-55BF2E8B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A415-0C7D-4A13-9C5F-2422B537EB62}" type="datetimeFigureOut">
              <a:rPr lang="pl-PL" smtClean="0"/>
              <a:t>25.02.2025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AA24915-C95D-6CC8-0692-DF886E90E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AEE377-B369-1AB8-156B-34914DEC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1C96-19A6-49B8-800A-3B856844E0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30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4515E9-FD78-AB25-9251-9D077BA29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188ECC-9421-48E2-FB90-DA461E66B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1D86CD-FB4C-F1BC-4B6B-20530E18E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A415-0C7D-4A13-9C5F-2422B537EB62}" type="datetimeFigureOut">
              <a:rPr lang="pl-PL" smtClean="0"/>
              <a:t>25.02.2025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75E5D2-A1A9-CA2D-E118-3BB40880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7012E5D-CDAE-723F-0836-1321C0D0B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1C96-19A6-49B8-800A-3B856844E0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19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63B7AA-28B0-22EA-CE7F-6EE767EE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C0EBA10-EA3A-52D4-0A1D-407B9A3FB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7BEC1A-9271-47E6-01B6-843518AA0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A415-0C7D-4A13-9C5F-2422B537EB62}" type="datetimeFigureOut">
              <a:rPr lang="pl-PL" smtClean="0"/>
              <a:t>25.02.2025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AA4D35B-7832-42F6-5C7F-416FB991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AD1E63D-BDC4-F262-E457-5F552A8B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1C96-19A6-49B8-800A-3B856844E0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93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C8CBC6-993C-2A32-A9E9-3EF6D4F0D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2FBE14-0828-A33D-9C4F-65BA86A1C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4F260C8-DAD4-BC93-647D-CEE66A413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0273893-0D5A-E141-C0A0-4B5ECA181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A415-0C7D-4A13-9C5F-2422B537EB62}" type="datetimeFigureOut">
              <a:rPr lang="pl-PL" smtClean="0"/>
              <a:t>25.02.2025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F5CD361-D785-C810-08AB-65F72155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3E5B474-48EE-B22F-C45B-D5EBC5DF3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1C96-19A6-49B8-800A-3B856844E0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03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E79D62-49A5-837A-E2F9-60569DFDE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6D08628-984A-360C-F2F2-3569300AB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CBD11F6-E53C-549C-D92D-7F21BD321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4849140-FC17-A2A7-24B0-60038605B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2D3FF65-6061-9EAC-A510-AC4DC28D2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A48E67B-5A17-BE72-B7C3-52411000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A415-0C7D-4A13-9C5F-2422B537EB62}" type="datetimeFigureOut">
              <a:rPr lang="pl-PL" smtClean="0"/>
              <a:t>25.02.2025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0F3957F-AE6B-050D-5F6B-F19C79C17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FACFBF6-F761-B64A-FFF3-DF7323C3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1C96-19A6-49B8-800A-3B856844E0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6360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FC5C7C-FE81-C1F6-F9C5-0A36115C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135993A-6C3F-9398-4D9A-644D612A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A415-0C7D-4A13-9C5F-2422B537EB62}" type="datetimeFigureOut">
              <a:rPr lang="pl-PL" smtClean="0"/>
              <a:t>25.02.2025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F06734F-6A49-0304-632E-B36495CA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796067E-125F-CC9D-B48F-DF52E8977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1C96-19A6-49B8-800A-3B856844E0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205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4107305-F760-E22D-1587-9541FFE27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A415-0C7D-4A13-9C5F-2422B537EB62}" type="datetimeFigureOut">
              <a:rPr lang="pl-PL" smtClean="0"/>
              <a:t>25.02.2025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51E0353-355A-F338-21EA-088A8F43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AD2D69A-469F-263E-F086-939733BDF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1C96-19A6-49B8-800A-3B856844E0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261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B56F96-3BBA-A191-4593-45FEEB37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D0A455-D287-9F51-793A-1EE175D38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1B91DCA-6695-9178-61C0-D337C6AEB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B780DC4-047B-4D51-4873-59602F82A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A415-0C7D-4A13-9C5F-2422B537EB62}" type="datetimeFigureOut">
              <a:rPr lang="pl-PL" smtClean="0"/>
              <a:t>25.02.2025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EE96879-D06A-9409-C62B-E6FF3CC1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22E9A4D-ED9E-F87A-471C-B742D86C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1C96-19A6-49B8-800A-3B856844E0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80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52C732-6BD0-4DEB-F66E-B0C9BD4E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CF1D356-34EE-DFD3-97A8-9EE4571D7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72E86B7-FC4D-CB6C-5DD5-E6FACFDC3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5A948F0-F4D4-2AE0-B4FF-75409C9F5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4A415-0C7D-4A13-9C5F-2422B537EB62}" type="datetimeFigureOut">
              <a:rPr lang="pl-PL" smtClean="0"/>
              <a:t>25.02.2025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F258680-26F2-70B5-A0A3-A29C28D38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BE98FC2-F2B5-D4FC-CABF-D939985AA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1C96-19A6-49B8-800A-3B856844E0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798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6BFDC06-774B-53D7-1691-44F25C0C7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77045E2-6F16-7AAB-D253-AAC3D9DFF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652E5D5-0DA3-E4AD-3ACD-B10E46259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415-0C7D-4A13-9C5F-2422B537EB62}" type="datetimeFigureOut">
              <a:rPr lang="pl-PL" smtClean="0"/>
              <a:t>25.02.2025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74C2DB5-1F89-7682-EC15-EBB9C7F42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52695C-A566-8561-4DE2-B21AF3A5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31C96-19A6-49B8-800A-3B856844E0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64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8A0D618C-70F4-02B6-BC1C-F2072E206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753" y="424703"/>
            <a:ext cx="10515600" cy="1325563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Arial Black" panose="020B0A04020102020204" pitchFamily="34" charset="0"/>
              </a:rPr>
              <a:t>Sprawozdanie z działalności Rady Seniorów       </a:t>
            </a:r>
            <a:br>
              <a:rPr lang="pl-PL" sz="3200" b="1" dirty="0">
                <a:latin typeface="Arial Black" panose="020B0A04020102020204" pitchFamily="34" charset="0"/>
              </a:rPr>
            </a:br>
            <a:r>
              <a:rPr lang="pl-PL" sz="3200" b="1" dirty="0">
                <a:latin typeface="Arial Black" panose="020B0A04020102020204" pitchFamily="34" charset="0"/>
              </a:rPr>
              <a:t>                   </a:t>
            </a:r>
            <a:r>
              <a:rPr lang="pl-PL" sz="3200" b="1" dirty="0" err="1">
                <a:latin typeface="Arial Black" panose="020B0A04020102020204" pitchFamily="34" charset="0"/>
              </a:rPr>
              <a:t>MiG</a:t>
            </a:r>
            <a:r>
              <a:rPr lang="pl-PL" sz="3200" b="1" dirty="0">
                <a:latin typeface="Arial Black" panose="020B0A04020102020204" pitchFamily="34" charset="0"/>
              </a:rPr>
              <a:t>  Czerniejewo</a:t>
            </a:r>
            <a:br>
              <a:rPr lang="pl-PL" sz="3200" b="1" dirty="0">
                <a:latin typeface="Arial Black" panose="020B0A04020102020204" pitchFamily="34" charset="0"/>
              </a:rPr>
            </a:br>
            <a:br>
              <a:rPr lang="pl-PL" sz="3200" b="1" dirty="0">
                <a:latin typeface="Arial Black" panose="020B0A04020102020204" pitchFamily="34" charset="0"/>
              </a:rPr>
            </a:br>
            <a:r>
              <a:rPr lang="pl-PL" sz="3200" b="1" dirty="0">
                <a:latin typeface="Arial Black" panose="020B0A04020102020204" pitchFamily="34" charset="0"/>
              </a:rPr>
              <a:t>                        za rok 2024 </a:t>
            </a:r>
          </a:p>
        </p:txBody>
      </p:sp>
      <p:pic>
        <p:nvPicPr>
          <p:cNvPr id="1026" name="Picture 2" descr="Rada Seniorów Miasta i Gminy Czerniejewo kadencji 2024 ...">
            <a:extLst>
              <a:ext uri="{FF2B5EF4-FFF2-40B4-BE49-F238E27FC236}">
                <a16:creationId xmlns:a16="http://schemas.microsoft.com/office/drawing/2014/main" id="{CE74976B-B82D-ED19-80B9-6B4E4DF6B1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986" y="1920594"/>
            <a:ext cx="5738028" cy="430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620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80709C-45EE-F457-EFD0-D365F2D73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Spartakiada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BE6A26-A1D3-9ADB-43A1-705FDC68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4.09.2024</a:t>
            </a:r>
            <a:r>
              <a:rPr lang="pl-PL" dirty="0"/>
              <a:t> – Gniezno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5DBEB1B9-9009-9912-C647-E06A38C19B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52D14ED-225F-C158-071F-C288B211D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494" y="2331290"/>
            <a:ext cx="3453654" cy="435133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3045672-0D45-E7FA-B113-4E0DEBB4A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952" y="71718"/>
            <a:ext cx="3182471" cy="212463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FEDFE33-C341-30F5-1782-5BC8C0048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750" y="2331290"/>
            <a:ext cx="3083859" cy="212463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2F6A430-8E13-8DF6-08EA-BB83E10F4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78" y="71718"/>
            <a:ext cx="3334870" cy="212463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EDEEEAC-3B5B-7CDD-7053-30A2B33D1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45" y="2331290"/>
            <a:ext cx="4705347" cy="4351338"/>
          </a:xfrm>
          <a:prstGeom prst="rect">
            <a:avLst/>
          </a:prstGeom>
        </p:spPr>
      </p:pic>
      <p:sp>
        <p:nvSpPr>
          <p:cNvPr id="14" name="AutoShape 4">
            <a:extLst>
              <a:ext uri="{FF2B5EF4-FFF2-40B4-BE49-F238E27FC236}">
                <a16:creationId xmlns:a16="http://schemas.microsoft.com/office/drawing/2014/main" id="{2DE3DD03-EA66-B2B1-153E-64BBD75EC4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468F5037-9FA3-4656-1060-5182A8093F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750" y="4506959"/>
            <a:ext cx="3072657" cy="217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30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E02FD0-678C-B0D2-6B1E-3E7F20E4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Autofit/>
          </a:bodyPr>
          <a:lstStyle/>
          <a:p>
            <a:r>
              <a:rPr lang="pl-PL" sz="6000" b="1" dirty="0"/>
              <a:t>Spotkanie Wielkopolskich</a:t>
            </a:r>
            <a:br>
              <a:rPr lang="pl-PL" sz="6000" b="1" dirty="0"/>
            </a:br>
            <a:r>
              <a:rPr lang="pl-PL" sz="6000" b="1" dirty="0"/>
              <a:t>Rad Seniorów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910ADA-3B96-7D0D-6195-3EA7DD50D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/>
              <a:t>18 -20.09.2024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Organizator Zjazdu Seniorów:</a:t>
            </a:r>
          </a:p>
          <a:p>
            <a:pPr marL="0" indent="0">
              <a:buNone/>
            </a:pPr>
            <a:r>
              <a:rPr lang="pl-PL" dirty="0"/>
              <a:t>Regionalny Ośrodek Polityki</a:t>
            </a:r>
          </a:p>
          <a:p>
            <a:pPr marL="0" indent="0">
              <a:buNone/>
            </a:pPr>
            <a:r>
              <a:rPr lang="pl-PL" dirty="0"/>
              <a:t>Społecznej w Poznaniu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167D35E-6707-1E4A-FF99-CD92CC07A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588" y="1760946"/>
            <a:ext cx="4490197" cy="48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06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1C7578-830E-B555-7358-64971EA10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447" y="2766218"/>
            <a:ext cx="10515600" cy="1325563"/>
          </a:xfrm>
        </p:spPr>
        <p:txBody>
          <a:bodyPr>
            <a:noAutofit/>
          </a:bodyPr>
          <a:lstStyle/>
          <a:p>
            <a:r>
              <a:rPr lang="pl-PL" sz="5400" b="1" dirty="0"/>
              <a:t>                  Wycieczki </a:t>
            </a:r>
            <a:br>
              <a:rPr lang="pl-PL" sz="5400" b="1" dirty="0"/>
            </a:br>
            <a:r>
              <a:rPr lang="pl-PL" sz="5400" b="1" dirty="0"/>
              <a:t>organizowane przez Radę Seniorów</a:t>
            </a:r>
          </a:p>
        </p:txBody>
      </p:sp>
    </p:spTree>
    <p:extLst>
      <p:ext uri="{BB962C8B-B14F-4D97-AF65-F5344CB8AC3E}">
        <p14:creationId xmlns:p14="http://schemas.microsoft.com/office/powerpoint/2010/main" val="2764485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29E4040-0AFA-2799-F940-539DED0246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FBD7671-B24A-BA0D-BDEF-572655CDA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588" y="1772301"/>
            <a:ext cx="7360024" cy="497700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72456E9-AF27-24E8-DAC3-761683640C2E}"/>
              </a:ext>
            </a:extLst>
          </p:cNvPr>
          <p:cNvSpPr txBox="1"/>
          <p:nvPr/>
        </p:nvSpPr>
        <p:spPr>
          <a:xfrm>
            <a:off x="788893" y="394448"/>
            <a:ext cx="60601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  <a:r>
              <a:rPr lang="pl-PL" sz="3600" b="1" dirty="0"/>
              <a:t>Wycieczka do Wielkopolskiego </a:t>
            </a:r>
            <a:br>
              <a:rPr lang="pl-PL" sz="3600" b="1" dirty="0"/>
            </a:br>
            <a:r>
              <a:rPr lang="pl-PL" sz="3600" b="1" dirty="0"/>
              <a:t> Parku Etnograficznego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841656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6AB967-D44D-5F98-3EC2-15F509516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4" y="311337"/>
            <a:ext cx="10515600" cy="1325563"/>
          </a:xfrm>
        </p:spPr>
        <p:txBody>
          <a:bodyPr>
            <a:normAutofit/>
          </a:bodyPr>
          <a:lstStyle/>
          <a:p>
            <a:r>
              <a:rPr lang="pl-PL" dirty="0"/>
              <a:t> </a:t>
            </a:r>
            <a:endParaRPr lang="pl-PL" sz="6000" b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45347A9-7FA4-98B8-41CB-CF5DD7790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187387"/>
            <a:ext cx="2617694" cy="222324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518935C-42EB-7947-1C5E-DA1202EDF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563035"/>
            <a:ext cx="2617694" cy="215152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DBBA52C-7FCF-4B47-706D-424A74B8E4E0}"/>
              </a:ext>
            </a:extLst>
          </p:cNvPr>
          <p:cNvSpPr txBox="1"/>
          <p:nvPr/>
        </p:nvSpPr>
        <p:spPr>
          <a:xfrm>
            <a:off x="5154706" y="788893"/>
            <a:ext cx="6096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2.07.2024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4106FF3-F91A-5DFB-9205-E53116F89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87387"/>
            <a:ext cx="2617695" cy="222324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9549C8B-54C8-AA1D-F075-5539E095A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563035"/>
            <a:ext cx="2617695" cy="215152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5B424E1-0969-1F0C-5D08-6A149CF85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917" y="4563035"/>
            <a:ext cx="2393576" cy="2151529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D0D7BD66-4390-88C1-A193-07D55EFB21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917" y="2187387"/>
            <a:ext cx="2411506" cy="2223247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5063CCD9-B3BE-382A-C27A-8E4CD34608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1" y="788893"/>
            <a:ext cx="3236259" cy="3088838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6655FAE1-D529-66AE-7DEB-186B5E244A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1" y="4119281"/>
            <a:ext cx="3196266" cy="259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04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D09AF89-01D5-2C3F-ADDA-9C7BDA7ED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624" y="251012"/>
            <a:ext cx="6266329" cy="64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63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605C938-7669-C00A-DB82-0CAB3E2083BE}"/>
              </a:ext>
            </a:extLst>
          </p:cNvPr>
          <p:cNvSpPr txBox="1"/>
          <p:nvPr/>
        </p:nvSpPr>
        <p:spPr>
          <a:xfrm>
            <a:off x="884184" y="1020458"/>
            <a:ext cx="6129961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12.09.2024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88E6759-E507-9B0C-AEB4-23803849D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028" y="367069"/>
            <a:ext cx="2671911" cy="211167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43CE3FF-AB97-14EA-B4C2-E6FF476D9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258" y="340175"/>
            <a:ext cx="2671911" cy="211167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55BBFF1-5B4F-D702-B9DA-FE9BEF273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583" y="367069"/>
            <a:ext cx="2701821" cy="211167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EF5F50C-2604-9FF8-6A8C-7E225C7D6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" y="3219876"/>
            <a:ext cx="3554312" cy="347675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973F7D5-7512-F5AC-4DD2-E9BBB3F04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430" y="3536676"/>
            <a:ext cx="2601122" cy="292736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9266D87-A8A2-468C-FE36-210A4F492C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29" y="3536676"/>
            <a:ext cx="2565080" cy="292736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B2A87E83-0DB0-54C3-C8B2-A38EF48F4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12" y="3536676"/>
            <a:ext cx="2437554" cy="292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78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EECE883-6D41-F83B-2675-97D9307C38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BE415AB-3A89-F009-6723-9EEDCF80E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12" y="107576"/>
            <a:ext cx="7064188" cy="665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17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0AB06A-3488-DD4E-BFCD-1D0982E8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Kłecko – 20.11.2024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D053DEF1-EC22-52C1-629A-9FBB72959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1131" y="4005018"/>
            <a:ext cx="3464859" cy="241164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0B40802-63FE-D96A-FE22-51E0C881E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03" y="1200444"/>
            <a:ext cx="3635187" cy="250645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D9F0819-E28B-7D01-BD88-2027965BB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3" y="1785798"/>
            <a:ext cx="4885766" cy="470738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1FB6D5E-4BEF-DDF3-585A-82B3906C1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54" y="4005018"/>
            <a:ext cx="2823882" cy="248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50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0B3664-B2A2-E3FD-ECB9-3C46398C1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054"/>
            <a:ext cx="10515600" cy="1325563"/>
          </a:xfrm>
        </p:spPr>
        <p:txBody>
          <a:bodyPr>
            <a:normAutofit/>
          </a:bodyPr>
          <a:lstStyle/>
          <a:p>
            <a:r>
              <a:rPr lang="pl-PL" sz="6000" b="1" dirty="0"/>
              <a:t>Zwiedzanie Pałacu – 10.12.2024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798CC39-97EA-AAC1-DC19-EC76A9453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9365" y="1708616"/>
            <a:ext cx="5665694" cy="497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06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C68F73-9669-E894-29DD-0BA5F64C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/>
              <a:t>15.05.2024 </a:t>
            </a:r>
            <a:br>
              <a:rPr lang="pl-PL" sz="4000" b="1" dirty="0"/>
            </a:br>
            <a:r>
              <a:rPr lang="pl-PL" sz="4000" b="1" dirty="0"/>
              <a:t> I Sesja VI Kadencji RS </a:t>
            </a:r>
            <a:r>
              <a:rPr lang="pl-PL" sz="4000" b="1" dirty="0" err="1"/>
              <a:t>MiG</a:t>
            </a:r>
            <a:r>
              <a:rPr lang="pl-PL" sz="4000" b="1" dirty="0"/>
              <a:t> Czerniejewo</a:t>
            </a:r>
          </a:p>
        </p:txBody>
      </p:sp>
      <p:pic>
        <p:nvPicPr>
          <p:cNvPr id="2050" name="Picture 2" descr="Skład Rady - Rada Seniorów - Gmina Czerniejewo">
            <a:extLst>
              <a:ext uri="{FF2B5EF4-FFF2-40B4-BE49-F238E27FC236}">
                <a16:creationId xmlns:a16="http://schemas.microsoft.com/office/drawing/2014/main" id="{ADA6D3DC-79D2-53BF-C5ED-5B6D192A83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1" y="1873624"/>
            <a:ext cx="7109012" cy="484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5E0DF7A-69C4-D077-E4C4-D02EE0716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659" y="1589092"/>
            <a:ext cx="1559859" cy="148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F5C1337-CC60-5D8A-5D2E-5ADF48F03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358" y="5086581"/>
            <a:ext cx="1283677" cy="145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0C878F0-9871-82C5-08CC-A15983AD0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823" y="3348283"/>
            <a:ext cx="1361614" cy="144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7BB6F12-F6C6-E2D5-FD20-6E2DA8F7E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357" y="3354029"/>
            <a:ext cx="1283677" cy="144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534A6C11-940D-E8E6-BD05-F93B61663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437" y="5095386"/>
            <a:ext cx="1316454" cy="149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076432C-9292-BBB6-D7AD-9648747845DD}"/>
              </a:ext>
            </a:extLst>
          </p:cNvPr>
          <p:cNvSpPr txBox="1"/>
          <p:nvPr/>
        </p:nvSpPr>
        <p:spPr>
          <a:xfrm>
            <a:off x="8722659" y="3006133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Przewodnicząca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131F98F-7A18-F1FB-3C89-83CA0FA840D6}"/>
              </a:ext>
            </a:extLst>
          </p:cNvPr>
          <p:cNvSpPr txBox="1"/>
          <p:nvPr/>
        </p:nvSpPr>
        <p:spPr>
          <a:xfrm>
            <a:off x="8349671" y="4716500"/>
            <a:ext cx="723207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Wiceprzewodniczące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83EBC20-15BB-26FD-17E9-96C50A9145F5}"/>
              </a:ext>
            </a:extLst>
          </p:cNvPr>
          <p:cNvSpPr txBox="1"/>
          <p:nvPr/>
        </p:nvSpPr>
        <p:spPr>
          <a:xfrm>
            <a:off x="7959436" y="6535495"/>
            <a:ext cx="779087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Sekretarz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8A29EF6-364A-9D3B-01EA-D4932C8FF096}"/>
              </a:ext>
            </a:extLst>
          </p:cNvPr>
          <p:cNvSpPr txBox="1"/>
          <p:nvPr/>
        </p:nvSpPr>
        <p:spPr>
          <a:xfrm>
            <a:off x="10005291" y="6533158"/>
            <a:ext cx="7874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Kronikarz </a:t>
            </a:r>
          </a:p>
        </p:txBody>
      </p:sp>
    </p:spTree>
    <p:extLst>
      <p:ext uri="{BB962C8B-B14F-4D97-AF65-F5344CB8AC3E}">
        <p14:creationId xmlns:p14="http://schemas.microsoft.com/office/powerpoint/2010/main" val="2718348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F14299-A0DF-3EED-79A6-DDAC2146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Rocznice </a:t>
            </a:r>
            <a:b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48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D2CB3F-7A75-B51D-B42B-1C74FFE04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11.11.2024</a:t>
            </a:r>
          </a:p>
          <a:p>
            <a:pPr marL="0" indent="0">
              <a:buNone/>
            </a:pPr>
            <a:r>
              <a:rPr lang="pl-PL" dirty="0"/>
              <a:t>106. Rocznica Niepodległości RP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3AC1BB3-FB94-A32A-5B0E-0F8C63CB6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8" y="3023534"/>
            <a:ext cx="4823013" cy="34693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29C595B-3979-DAA3-C979-9FE9A1A24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326776"/>
            <a:ext cx="4388226" cy="51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44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3D2EFF-1AD1-52EE-DDCB-72EED01F9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636" y="1631576"/>
            <a:ext cx="10515600" cy="5414963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           27.12.2024 </a:t>
            </a:r>
            <a:r>
              <a:rPr lang="pl-PL" dirty="0"/>
              <a:t>-  106. Rocznica Wybuchu Powstania Wielkopolskiego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28E8DD4-DCD7-EA2A-1858-F3136F101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95" y="2488589"/>
            <a:ext cx="3209365" cy="40938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20E6EC4-0DE0-8DF0-6AA1-2121F27F6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059" y="2488589"/>
            <a:ext cx="3321424" cy="409388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43EC11C-23E6-5B50-FA24-F4C181695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5" y="2488589"/>
            <a:ext cx="3209365" cy="409388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E01FA1B-19E9-5620-DCF5-B65923BDC22E}"/>
              </a:ext>
            </a:extLst>
          </p:cNvPr>
          <p:cNvSpPr txBox="1"/>
          <p:nvPr/>
        </p:nvSpPr>
        <p:spPr>
          <a:xfrm>
            <a:off x="1837765" y="597016"/>
            <a:ext cx="6096000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4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Rocznice</a:t>
            </a:r>
            <a:r>
              <a:rPr lang="pl-P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69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4C342B-35B4-54EB-723C-9315F5649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Konkurs Fotograficzny - Wiosna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685EEA-B72C-762F-CE9D-81E4838C4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26.07.2024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D0A685F-29BC-F87B-1635-37E822BE2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04" y="2442351"/>
            <a:ext cx="5522259" cy="414169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CABE591-09D8-FC54-9100-956A11D7B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7" y="2442351"/>
            <a:ext cx="5192337" cy="41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95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EB3E22-2059-AE0C-81D0-813FCFDCC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Konkurs Fotograficzny - Lato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028204-AC61-AF83-E8B5-2CA8C593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11.12.2024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086A65D-4131-2D78-39C5-88D72EC8A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59" y="1825625"/>
            <a:ext cx="6136341" cy="46672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4E7549E-091A-E0D2-DE07-2D94E3CB9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41" y="3166969"/>
            <a:ext cx="3824942" cy="332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42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54FAF5-C172-78F1-75B4-6F4E7308C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6000" b="1" dirty="0"/>
              <a:t>Wigilia dla Samotnych – 19.12.2024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A7B51F3-95FC-DDBF-55D8-98051A4CC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0" y="2141537"/>
            <a:ext cx="5801784" cy="43513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ACD9D43-1FA3-DE01-DCAB-EFC78730B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94" y="2141538"/>
            <a:ext cx="4580964" cy="196429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F8AA8FA-B2C4-0D3C-8530-4A78AB793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95" y="4204448"/>
            <a:ext cx="4580964" cy="23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0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741B96-A86A-EA30-E0CA-1A573CE75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6000" b="1" dirty="0"/>
              <a:t>Wmurowanie Aktu Erekcyjnego </a:t>
            </a:r>
            <a:br>
              <a:rPr lang="pl-PL" sz="6000" b="1" dirty="0"/>
            </a:br>
            <a:r>
              <a:rPr lang="pl-PL" sz="4900" b="1" dirty="0"/>
              <a:t>pod budowę Ośrodka Zdrowia </a:t>
            </a:r>
            <a:br>
              <a:rPr lang="pl-PL" sz="4900" b="1" dirty="0"/>
            </a:br>
            <a:endParaRPr lang="pl-PL" sz="49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1CC8C9-34E0-B30E-B674-89A8F45B7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16.10.2024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2A9C3C-918B-E9D5-9A20-9EC8FAA1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013" y="1762406"/>
            <a:ext cx="6497169" cy="494851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AD1ED69-1599-D117-C91C-C7591BD96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7" y="3478307"/>
            <a:ext cx="3655360" cy="290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26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1117EE-3F50-E242-F501-7B6C399CB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 b="1" dirty="0"/>
              <a:t> Uroczystość z okazji wręczenia odznaczeń Prezydenta RP</a:t>
            </a:r>
            <a:br>
              <a:rPr lang="pl-PL" sz="3100" b="1" dirty="0"/>
            </a:br>
            <a:r>
              <a:rPr lang="pl-PL" sz="3100" b="1" dirty="0"/>
              <a:t> </a:t>
            </a:r>
            <a:r>
              <a:rPr lang="pl-PL" b="1" dirty="0"/>
              <a:t>M</a:t>
            </a:r>
            <a:r>
              <a:rPr lang="pl-PL" sz="4000" b="1" dirty="0"/>
              <a:t>EDAL </a:t>
            </a:r>
            <a:r>
              <a:rPr lang="pl-PL" b="1" dirty="0"/>
              <a:t>ZA DŁUGOLETNIE POŻYCIE MAŁŻEŃSKIE </a:t>
            </a:r>
            <a:br>
              <a:rPr lang="pl-PL" b="1" dirty="0"/>
            </a:br>
            <a:r>
              <a:rPr lang="pl-PL" b="1" dirty="0"/>
              <a:t> </a:t>
            </a:r>
            <a:r>
              <a:rPr lang="pl-PL" sz="3100" b="1" dirty="0"/>
              <a:t>17.09.2024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B67A6D0-2938-664E-6D66-63FC27930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2" y="3429000"/>
            <a:ext cx="10515600" cy="320725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2C8193F-C4CA-064D-7EB4-520B6EBBC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06" y="1491830"/>
            <a:ext cx="3827929" cy="292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59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1D293A-1C49-81A1-4466-73BEE75BC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000" b="1" dirty="0"/>
              <a:t>  Promocja i premiera  książki </a:t>
            </a:r>
            <a:br>
              <a:rPr lang="pl-PL" sz="6000" b="1" dirty="0"/>
            </a:br>
            <a:r>
              <a:rPr lang="pl-PL" sz="6000" b="1" dirty="0"/>
              <a:t>,,Historia Czerniejewa”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8DF4AF1-5C18-E924-A671-18AF394A3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06" y="183459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       13.12.2024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4E4FA63-BE31-783C-1F72-AF6C29070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06" y="2088776"/>
            <a:ext cx="5822577" cy="452960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8E4CBB9-AD28-8A6E-0E7D-0C8EBB050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2720095"/>
            <a:ext cx="3263152" cy="38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87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C77DD-7809-EB20-7C43-3525AEE6A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800" b="1" dirty="0"/>
              <a:t>I Inauguracyjna Sesja Rady Młodzieży </a:t>
            </a:r>
            <a:br>
              <a:rPr lang="pl-PL" sz="4800" b="1" dirty="0"/>
            </a:br>
            <a:r>
              <a:rPr lang="pl-PL" sz="4800" b="1" dirty="0" err="1"/>
              <a:t>MiG</a:t>
            </a:r>
            <a:r>
              <a:rPr lang="pl-PL" sz="4800" b="1" dirty="0"/>
              <a:t> Czerniejewo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37F48C-4914-5BF1-11D7-2E55BD93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10.06.2024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E52F212-FE3D-6DF1-853A-DB8FEBAA5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35" y="1690688"/>
            <a:ext cx="6257365" cy="51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96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D9C642-A367-9F48-E39C-2DE9E8DC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Wybory do Samorządu Mieszkańców Czerniejewa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371D50-16E1-5DB7-ED12-1A58CBAA5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14.06.2024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A33624-05CA-7B1B-CD17-295100AA2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17" y="2241176"/>
            <a:ext cx="8124348" cy="45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8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AF8CFF-0EA5-75F7-BEED-96BCB018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pl-PL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Senioralia</a:t>
            </a:r>
            <a: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 </a:t>
            </a:r>
          </a:p>
        </p:txBody>
      </p:sp>
      <p:pic>
        <p:nvPicPr>
          <p:cNvPr id="3074" name="Picture 2" descr="Brak dostępnego opisu zdjęcia.">
            <a:extLst>
              <a:ext uri="{FF2B5EF4-FFF2-40B4-BE49-F238E27FC236}">
                <a16:creationId xmlns:a16="http://schemas.microsoft.com/office/drawing/2014/main" id="{58824A4C-B2BD-6167-034E-E419587197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12" y="1690688"/>
            <a:ext cx="7736541" cy="50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356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B8AE9D-981E-C0C8-BE5C-DFA2688C3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Dni Czerniejewa – 15-16.06.2024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733B979-A9BA-0F59-6D49-4C82A068D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59" y="1841266"/>
            <a:ext cx="8435788" cy="4651609"/>
          </a:xfrm>
        </p:spPr>
      </p:pic>
    </p:spTree>
    <p:extLst>
      <p:ext uri="{BB962C8B-B14F-4D97-AF65-F5344CB8AC3E}">
        <p14:creationId xmlns:p14="http://schemas.microsoft.com/office/powerpoint/2010/main" val="2007064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A7DA60-E0B4-414F-D95F-E5DED1AD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Noc Kupały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355F6B-9BA8-40C9-4730-86782E47D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21.06.2024</a:t>
            </a:r>
            <a:r>
              <a:rPr lang="pl-PL" dirty="0"/>
              <a:t>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2CFE489-9394-5807-01E9-80E0B8202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0" y="2446898"/>
            <a:ext cx="5710517" cy="399648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2C1D4E0-E889-6CEA-E347-C822AB5E4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6061"/>
            <a:ext cx="5402893" cy="303912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88BAC11-C4D6-6440-5681-2DBC29878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04252"/>
            <a:ext cx="5402893" cy="303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61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6430DC-789B-AE6D-2CF9-65A641544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Dożynki </a:t>
            </a:r>
            <a:r>
              <a:rPr lang="pl-PL" sz="6000" b="1" dirty="0" err="1"/>
              <a:t>Gminno</a:t>
            </a:r>
            <a:r>
              <a:rPr lang="pl-PL" sz="6000" b="1" dirty="0"/>
              <a:t> – Parafialne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94063F-2B08-98A2-CE08-673833C25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25.08.2024</a:t>
            </a:r>
            <a:r>
              <a:rPr lang="pl-PL" dirty="0"/>
              <a:t> - Pakszyn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73855A7-1C1F-98B5-91EA-C507576B6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53" y="2483223"/>
            <a:ext cx="6275294" cy="41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64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CB92F7-32F5-62F2-B9A3-43E0AC59A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53" y="-219402"/>
            <a:ext cx="10515600" cy="2494616"/>
          </a:xfrm>
        </p:spPr>
        <p:txBody>
          <a:bodyPr>
            <a:noAutofit/>
          </a:bodyPr>
          <a:lstStyle/>
          <a:p>
            <a:r>
              <a:rPr lang="pl-PL" sz="6000" b="1" dirty="0"/>
              <a:t> 45-rocznica przylotu Jana Pawła II</a:t>
            </a:r>
            <a:br>
              <a:rPr lang="pl-PL" sz="6000" b="1" dirty="0"/>
            </a:br>
            <a:r>
              <a:rPr lang="pl-PL" sz="6000" b="1" dirty="0"/>
              <a:t> do Gębarzewa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D0E670-0945-71A6-DC68-707D656A7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53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   </a:t>
            </a:r>
            <a:r>
              <a:rPr lang="pl-PL" b="1" dirty="0"/>
              <a:t>3.06.2024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0E5C7AD-B5FC-8642-D4DE-6A30F5ECC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53" y="1027906"/>
            <a:ext cx="4173071" cy="567465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EC02B2-4281-8942-4161-1D5B034B4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18" y="2342262"/>
            <a:ext cx="6014502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72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A99928-3EFF-7F73-B08A-428A0017F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Głośne czytanie dzieciom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E9EBCB-5075-8F72-D4C7-0BD42A4CA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 7.06.2024 </a:t>
            </a:r>
            <a:r>
              <a:rPr lang="pl-PL" dirty="0"/>
              <a:t>– Biblioteka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219DFC7-7CBA-C4F0-08EE-E50DA2EBD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46" y="3141010"/>
            <a:ext cx="3903631" cy="33518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20F1597-D84E-4026-8D77-33FE0A583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89" y="1595718"/>
            <a:ext cx="6247404" cy="489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19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F4A963-613C-C7C2-43D5-94FDA105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 Narodowe Czytanie </a:t>
            </a:r>
            <a:br>
              <a:rPr lang="pl-PL" b="1" dirty="0"/>
            </a:br>
            <a:r>
              <a:rPr lang="pl-PL" b="1" dirty="0"/>
              <a:t>,,Kordian’’ – Juliusza Słowackiego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70913C-7FDF-72EF-D449-1C4B60CA0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7.09.2024 </a:t>
            </a:r>
            <a:r>
              <a:rPr lang="pl-PL" dirty="0"/>
              <a:t>– Żydowo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A371AC8-99B9-B5CE-B0CC-D67929B63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" y="2264603"/>
            <a:ext cx="6330263" cy="459339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F761018-5679-A277-7D58-7F7CE1F02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47" y="1690689"/>
            <a:ext cx="3186953" cy="209241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0553085-98F6-AEA5-9833-B90222E9B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47" y="4091379"/>
            <a:ext cx="3186953" cy="240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60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566C90-0649-E420-2714-B6A65EC2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100-lecie Leśnictwa Państwowego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40EA6C-2595-D054-B385-98979BF2B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21.09.2024</a:t>
            </a:r>
            <a:r>
              <a:rPr lang="pl-PL" dirty="0"/>
              <a:t> – Września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2954B32-079D-B64D-37B7-E71334708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9" y="2429436"/>
            <a:ext cx="3505200" cy="414412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7D8BFC1-954A-7A4D-134A-3C6161FF4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989921"/>
            <a:ext cx="3588123" cy="358363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E55A9D2-4656-659C-5A29-9BD3D3211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02" y="1429030"/>
            <a:ext cx="3850039" cy="31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34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BE7012-E4D9-10C9-42EB-7C592263C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,,Porozmawiajmy o </a:t>
            </a:r>
            <a:r>
              <a:rPr lang="pl-PL" sz="6000" b="1" dirty="0" err="1"/>
              <a:t>Fyrtlu</a:t>
            </a:r>
            <a:r>
              <a:rPr lang="pl-PL" sz="6000" b="1" dirty="0"/>
              <a:t> ’’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5E57AD-A520-2888-22E6-DB2792572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 2.10.2024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61D3854-8FFE-DD12-538B-F237CAEFB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11" y="1825625"/>
            <a:ext cx="6445624" cy="483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69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F196FB-435A-873D-5CF4-01EB6ED0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Wspomnienie o Marku Hłasce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98CD12-D4B3-3CDB-9E1D-2D7486575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196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9.11.2024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7253BAF-8E52-CCE4-047E-0844D4840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3" y="2546740"/>
            <a:ext cx="3164543" cy="413196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C8470D0-6674-2B79-46E9-24019268D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177" y="3505963"/>
            <a:ext cx="2582816" cy="206188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2B7E55E-6B94-8D1F-1EE4-4E9B6A8D6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08" y="2546740"/>
            <a:ext cx="4542117" cy="41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63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E38B10-9699-FB65-A1D1-5D92E659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000" b="1" dirty="0"/>
              <a:t>160-rocznica powstania chóru</a:t>
            </a:r>
            <a:br>
              <a:rPr lang="pl-PL" sz="6000" b="1" dirty="0"/>
            </a:br>
            <a:r>
              <a:rPr lang="pl-PL" sz="6000" b="1" dirty="0"/>
              <a:t>TŚ ,,Dzwon”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2C3D51-A7F8-ED7D-6B45-2860F9902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 10.11.2024 </a:t>
            </a:r>
            <a:r>
              <a:rPr lang="pl-PL" dirty="0"/>
              <a:t>– Gniezno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832350C-7663-D3F2-48D8-9DD6950FF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71" y="1027906"/>
            <a:ext cx="6494929" cy="572191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874C2B9-A4EE-FD75-12ED-44BFFDD35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2998975"/>
            <a:ext cx="2312895" cy="31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77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FE454C-21AD-81AF-B9C6-F440B02F1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17.05.2024</a:t>
            </a:r>
            <a:endParaRPr lang="pl-PL" dirty="0"/>
          </a:p>
        </p:txBody>
      </p:sp>
      <p:pic>
        <p:nvPicPr>
          <p:cNvPr id="4098" name="Picture 2" descr="Może być zdjęciem przedstawiającym 6 osób, tłum i tekst">
            <a:extLst>
              <a:ext uri="{FF2B5EF4-FFF2-40B4-BE49-F238E27FC236}">
                <a16:creationId xmlns:a16="http://schemas.microsoft.com/office/drawing/2014/main" id="{88B31B19-5C9A-5173-5523-E131DF6BB0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8" y="1604856"/>
            <a:ext cx="3578829" cy="276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oże być zdjęciem przedstawiającym 10 osób, dziecko i tekst">
            <a:extLst>
              <a:ext uri="{FF2B5EF4-FFF2-40B4-BE49-F238E27FC236}">
                <a16:creationId xmlns:a16="http://schemas.microsoft.com/office/drawing/2014/main" id="{917D74A1-246E-3AE2-85FE-3E4CF9B46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52" y="1583769"/>
            <a:ext cx="3894818" cy="281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że być zdjęciem przedstawiającym 6 osób i tłum">
            <a:extLst>
              <a:ext uri="{FF2B5EF4-FFF2-40B4-BE49-F238E27FC236}">
                <a16:creationId xmlns:a16="http://schemas.microsoft.com/office/drawing/2014/main" id="{C925F725-43FF-B1AA-B43E-1FCB231FE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53" y="4540886"/>
            <a:ext cx="3894818" cy="225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oże być zdjęciem przedstawiającym 6 osób, tłum i tekst">
            <a:extLst>
              <a:ext uri="{FF2B5EF4-FFF2-40B4-BE49-F238E27FC236}">
                <a16:creationId xmlns:a16="http://schemas.microsoft.com/office/drawing/2014/main" id="{C196F2E9-50FE-5F0D-13FA-CB147706C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7" y="4527176"/>
            <a:ext cx="3528969" cy="227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oże być zdjęciem przedstawiającym 6 osób, akordeon, ulica i tekst">
            <a:extLst>
              <a:ext uri="{FF2B5EF4-FFF2-40B4-BE49-F238E27FC236}">
                <a16:creationId xmlns:a16="http://schemas.microsoft.com/office/drawing/2014/main" id="{61F92687-DEE3-C753-CA27-D1370F0F8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711" y="4540886"/>
            <a:ext cx="3706933" cy="225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Może być zdjęciem przedstawiającym 8 osób">
            <a:extLst>
              <a:ext uri="{FF2B5EF4-FFF2-40B4-BE49-F238E27FC236}">
                <a16:creationId xmlns:a16="http://schemas.microsoft.com/office/drawing/2014/main" id="{D5D71C4E-C9C2-43D6-6CD6-6590B92BD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773" y="1593725"/>
            <a:ext cx="3715871" cy="279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2586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80EED9-78CB-7E59-F6AA-973FB09A5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b="1" dirty="0"/>
              <a:t>Jarmark Bożonarodzeniowy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AC48B5-3165-1660-6C3F-09D98B436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 8.12.2024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3D54FCF-F3C3-86AF-3277-EDE682941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0" y="2714811"/>
            <a:ext cx="4796118" cy="359708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8E0ABAF-0961-7768-03B9-1554B2C90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30" y="2714811"/>
            <a:ext cx="4796118" cy="359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28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C184FB-A1C8-D290-6592-930F154D8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,,Wieczór wspomnień ’’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283BBD-8F1D-D4B2-1354-21FB34669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 3.11.2024 </a:t>
            </a:r>
            <a:r>
              <a:rPr lang="pl-PL" dirty="0"/>
              <a:t>- Żydowo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1227CBA-25B8-0795-C14A-7D5156E52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90688"/>
            <a:ext cx="6248400" cy="462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6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08AD05-DED9-600A-8C6D-956E9948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Odwiedziny osób starszych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83EB43A-5584-37CA-43D6-AEF62E756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" y="2277035"/>
            <a:ext cx="4285129" cy="3478306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2D196F1-7C15-243C-34E6-CC58BD13E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7537" y="1750546"/>
            <a:ext cx="2666263" cy="474232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DE58C16-AFF7-2033-835A-D544C8690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25" y="2277036"/>
            <a:ext cx="2903444" cy="347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79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1B54EB-2629-97CB-CBD8-46BB920F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Życzenia dla Jubilatek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634F9F-048E-C525-396A-7C0557F58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 13.06.2024</a:t>
            </a:r>
            <a:r>
              <a:rPr lang="pl-PL" dirty="0"/>
              <a:t> – </a:t>
            </a:r>
            <a:r>
              <a:rPr lang="pl-PL" b="1" dirty="0"/>
              <a:t>Pani Wanda                     18.11.2024 </a:t>
            </a:r>
            <a:r>
              <a:rPr lang="pl-PL" dirty="0"/>
              <a:t>– </a:t>
            </a:r>
            <a:r>
              <a:rPr lang="pl-PL" b="1" dirty="0"/>
              <a:t>Pani  </a:t>
            </a:r>
            <a:r>
              <a:rPr lang="pl-PL" b="1" dirty="0" err="1"/>
              <a:t>Imgard</a:t>
            </a:r>
            <a:r>
              <a:rPr lang="pl-PL" b="1" dirty="0"/>
              <a:t>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6883865-DA25-19D5-41BB-5078DA30B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847" y="2717053"/>
            <a:ext cx="4846678" cy="359484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7588FA9-D598-4B40-F375-A19CF42FB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75" y="2354262"/>
            <a:ext cx="32066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0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11F27B-C20B-B6DE-200D-18992AAAC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90" y="436841"/>
            <a:ext cx="10515600" cy="1325563"/>
          </a:xfrm>
        </p:spPr>
        <p:txBody>
          <a:bodyPr>
            <a:noAutofit/>
          </a:bodyPr>
          <a:lstStyle/>
          <a:p>
            <a:r>
              <a:rPr lang="pl-PL" sz="6000" b="1" dirty="0"/>
              <a:t>Sesje Rady Seniorów </a:t>
            </a:r>
            <a:br>
              <a:rPr lang="pl-PL" sz="6000" b="1" dirty="0"/>
            </a:br>
            <a:r>
              <a:rPr lang="pl-PL" sz="6000" b="1" dirty="0"/>
              <a:t>Miasta i Gminy Czerniejewo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5B0820-34E3-A9C6-3C76-9AFAAF8E3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3.09.2024 </a:t>
            </a:r>
            <a:r>
              <a:rPr lang="pl-PL" dirty="0"/>
              <a:t>– II Sesja RS                          </a:t>
            </a:r>
            <a:r>
              <a:rPr lang="pl-PL" b="1" dirty="0"/>
              <a:t>3.12.2024 </a:t>
            </a:r>
            <a:r>
              <a:rPr lang="pl-PL" dirty="0"/>
              <a:t>– III Sesja RS                                              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18EEA33-6758-613E-ADA2-F829BA011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6431" y="2718734"/>
            <a:ext cx="4936565" cy="370242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DA51339-DD11-5A4F-BE56-51D0BD8C8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49" y="2718734"/>
            <a:ext cx="4936565" cy="370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97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4D59C1-A181-447F-C2C0-5F37F182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636" y="2981371"/>
            <a:ext cx="10515600" cy="1325563"/>
          </a:xfrm>
        </p:spPr>
        <p:txBody>
          <a:bodyPr>
            <a:normAutofit/>
          </a:bodyPr>
          <a:lstStyle/>
          <a:p>
            <a:r>
              <a:rPr lang="pl-PL" sz="6600" b="1" dirty="0"/>
              <a:t>Dziękuję za uwagę </a:t>
            </a:r>
          </a:p>
        </p:txBody>
      </p:sp>
      <p:pic>
        <p:nvPicPr>
          <p:cNvPr id="3" name="Picture 2" descr="Rada Seniorów Miasta i Gminy Czerniejewo kadencji 2024 ...">
            <a:extLst>
              <a:ext uri="{FF2B5EF4-FFF2-40B4-BE49-F238E27FC236}">
                <a16:creationId xmlns:a16="http://schemas.microsoft.com/office/drawing/2014/main" id="{8C5E7177-2672-49A1-C578-FD1FC5E36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05" y="4697506"/>
            <a:ext cx="2638161" cy="197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946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rak dostępnego opisu zdjęcia.">
            <a:extLst>
              <a:ext uri="{FF2B5EF4-FFF2-40B4-BE49-F238E27FC236}">
                <a16:creationId xmlns:a16="http://schemas.microsoft.com/office/drawing/2014/main" id="{1D841DF7-4850-78BD-33B4-5BB105B917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8" y="203013"/>
            <a:ext cx="4913807" cy="322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rak dostępnego opisu zdjęcia.">
            <a:extLst>
              <a:ext uri="{FF2B5EF4-FFF2-40B4-BE49-F238E27FC236}">
                <a16:creationId xmlns:a16="http://schemas.microsoft.com/office/drawing/2014/main" id="{715ED410-BA8F-20A0-6A0C-C01C4F0E9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7" y="203012"/>
            <a:ext cx="5280212" cy="322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A6DD21A-FF69-3F22-EAAB-046C48500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" y="3815602"/>
            <a:ext cx="4913807" cy="26120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3CB09B4-2748-DCF2-0727-B16AE6CC3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02" y="3660400"/>
            <a:ext cx="2642694" cy="309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89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B60549-C701-57E5-7FB0-943E6ED87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259" y="374089"/>
            <a:ext cx="10515600" cy="1325563"/>
          </a:xfrm>
        </p:spPr>
        <p:txBody>
          <a:bodyPr/>
          <a:lstStyle/>
          <a:p>
            <a:r>
              <a:rPr lang="pl-PL" b="1" dirty="0"/>
              <a:t>18.05.2024 - Graby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A36E4E9-29E8-61F5-521B-75FCDF942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48" y="1425388"/>
            <a:ext cx="9242612" cy="5244353"/>
          </a:xfrm>
        </p:spPr>
      </p:pic>
    </p:spTree>
    <p:extLst>
      <p:ext uri="{BB962C8B-B14F-4D97-AF65-F5344CB8AC3E}">
        <p14:creationId xmlns:p14="http://schemas.microsoft.com/office/powerpoint/2010/main" val="3908033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0A716A-2679-CF5E-FF98-0FFED03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Spotkania</a:t>
            </a:r>
            <a:r>
              <a:rPr lang="pl-PL" sz="6000" dirty="0"/>
              <a:t> </a:t>
            </a:r>
            <a:r>
              <a:rPr lang="pl-PL" sz="6000" b="1" dirty="0"/>
              <a:t>Senioralne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7AC68C-29F2-0011-268E-7D82F4388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6" y="1782958"/>
            <a:ext cx="8897471" cy="2389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      </a:t>
            </a:r>
            <a:r>
              <a:rPr lang="pl-PL" sz="2400" b="1" dirty="0"/>
              <a:t>14.11.2024 </a:t>
            </a:r>
            <a:r>
              <a:rPr lang="pl-PL" sz="2400" dirty="0"/>
              <a:t>– Światowy i Ogólnopolski Dzień Seniora –  Żydowo </a:t>
            </a:r>
          </a:p>
        </p:txBody>
      </p:sp>
      <p:pic>
        <p:nvPicPr>
          <p:cNvPr id="6146" name="Picture 2" descr="Brak dostępnego opisu zdjęcia.">
            <a:extLst>
              <a:ext uri="{FF2B5EF4-FFF2-40B4-BE49-F238E27FC236}">
                <a16:creationId xmlns:a16="http://schemas.microsoft.com/office/drawing/2014/main" id="{F9368C62-31FF-82F9-1A96-44D3DFB8F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" y="2528046"/>
            <a:ext cx="5907741" cy="376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rak dostępnego opisu zdjęcia.">
            <a:extLst>
              <a:ext uri="{FF2B5EF4-FFF2-40B4-BE49-F238E27FC236}">
                <a16:creationId xmlns:a16="http://schemas.microsoft.com/office/drawing/2014/main" id="{CF695887-E561-31AA-380B-F1E1FFEE9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729" y="4408858"/>
            <a:ext cx="3558986" cy="208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rak dostępnego opisu zdjęcia.">
            <a:extLst>
              <a:ext uri="{FF2B5EF4-FFF2-40B4-BE49-F238E27FC236}">
                <a16:creationId xmlns:a16="http://schemas.microsoft.com/office/drawing/2014/main" id="{73BE8A33-3588-CD54-45E0-C8A641086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729" y="2202273"/>
            <a:ext cx="3558986" cy="208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827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9B968D-FBA2-94E4-25AB-1A57C1AEA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Spotkania</a:t>
            </a:r>
            <a:r>
              <a:rPr lang="pl-PL" sz="6000" dirty="0"/>
              <a:t> </a:t>
            </a:r>
            <a:r>
              <a:rPr lang="pl-PL" sz="6000" b="1" dirty="0"/>
              <a:t>Senioralne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4FF866-9864-0504-7192-8F0CB58EB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968389"/>
            <a:ext cx="10464052" cy="3572079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   11.12.2024 </a:t>
            </a:r>
            <a:r>
              <a:rPr lang="pl-PL" dirty="0"/>
              <a:t>– Wigilijne, Gminne Spotkanie Seniorów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170" name="Picture 2" descr="Może być zdjęciem przedstawiającym 4 osoby">
            <a:extLst>
              <a:ext uri="{FF2B5EF4-FFF2-40B4-BE49-F238E27FC236}">
                <a16:creationId xmlns:a16="http://schemas.microsoft.com/office/drawing/2014/main" id="{471A884E-0A62-0684-5092-D1AD10C18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2" y="4081975"/>
            <a:ext cx="2429434" cy="253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oże być zdjęciem przedstawiającym 8 osób">
            <a:extLst>
              <a:ext uri="{FF2B5EF4-FFF2-40B4-BE49-F238E27FC236}">
                <a16:creationId xmlns:a16="http://schemas.microsoft.com/office/drawing/2014/main" id="{07660FBC-4B32-4C52-DDA8-181E48703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746" y="1307765"/>
            <a:ext cx="3386417" cy="238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oże być zdjęciem przedstawiającym 12 osób">
            <a:extLst>
              <a:ext uri="{FF2B5EF4-FFF2-40B4-BE49-F238E27FC236}">
                <a16:creationId xmlns:a16="http://schemas.microsoft.com/office/drawing/2014/main" id="{1F50E547-2EE4-0F36-3DBB-A0632086E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965" y="4081974"/>
            <a:ext cx="2942663" cy="253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oże być zdjęciem przedstawiającym 8 osób, skrzypce i tłum">
            <a:extLst>
              <a:ext uri="{FF2B5EF4-FFF2-40B4-BE49-F238E27FC236}">
                <a16:creationId xmlns:a16="http://schemas.microsoft.com/office/drawing/2014/main" id="{71EF4AE4-4A22-9D4B-0EED-9C1FE677C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114" y="4081974"/>
            <a:ext cx="2928049" cy="253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oże być zdjęciem przedstawiającym 3 osoby">
            <a:extLst>
              <a:ext uri="{FF2B5EF4-FFF2-40B4-BE49-F238E27FC236}">
                <a16:creationId xmlns:a16="http://schemas.microsoft.com/office/drawing/2014/main" id="{D6E0B531-CBDF-814D-B5CD-228ACC49F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462" y="4081974"/>
            <a:ext cx="2853017" cy="253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676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908E41-4348-B333-3E48-6DE7C2C53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/>
              <a:t>Spartakiada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4C1B35-5421-0DB4-EE9D-B7376FB32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 20.06.2024 </a:t>
            </a:r>
            <a:r>
              <a:rPr lang="pl-PL" dirty="0"/>
              <a:t>– Gniezno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661817D-B5AE-6A48-E6AC-CD447C205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4" y="3120580"/>
            <a:ext cx="3345607" cy="348194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3587053-C9B4-3308-974E-FB7B4BF3F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09" y="2513549"/>
            <a:ext cx="3054802" cy="408898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E8BD4E3-CCF1-D33A-C012-BFE98D1B8B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43"/>
          <a:stretch/>
        </p:blipFill>
        <p:spPr>
          <a:xfrm>
            <a:off x="7908251" y="490900"/>
            <a:ext cx="3199020" cy="294286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580EDFA-8F18-8E63-E364-7389FF806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216" y="3653140"/>
            <a:ext cx="3199020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8433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322</Words>
  <Application>Microsoft Office PowerPoint</Application>
  <PresentationFormat>Panoramiczny</PresentationFormat>
  <Paragraphs>79</Paragraphs>
  <Slides>45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Times New Roman</vt:lpstr>
      <vt:lpstr>Motyw pakietu Office</vt:lpstr>
      <vt:lpstr>Sprawozdanie z działalności Rady Seniorów                           MiG  Czerniejewo                          za rok 2024 </vt:lpstr>
      <vt:lpstr>15.05.2024   I Sesja VI Kadencji RS MiG Czerniejewo</vt:lpstr>
      <vt:lpstr>         Senioralia 2024 </vt:lpstr>
      <vt:lpstr>17.05.2024</vt:lpstr>
      <vt:lpstr>Prezentacja programu PowerPoint</vt:lpstr>
      <vt:lpstr>18.05.2024 - Graby</vt:lpstr>
      <vt:lpstr>Spotkania Senioralne </vt:lpstr>
      <vt:lpstr>Spotkania Senioralne</vt:lpstr>
      <vt:lpstr>Spartakiada</vt:lpstr>
      <vt:lpstr>Spartakiada</vt:lpstr>
      <vt:lpstr>Spotkanie Wielkopolskich Rad Seniorów</vt:lpstr>
      <vt:lpstr>                  Wycieczki  organizowane przez Radę Seniorów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Kłecko – 20.11.2024</vt:lpstr>
      <vt:lpstr>Zwiedzanie Pałacu – 10.12.2024</vt:lpstr>
      <vt:lpstr>Rocznice  </vt:lpstr>
      <vt:lpstr>Prezentacja programu PowerPoint</vt:lpstr>
      <vt:lpstr>Konkurs Fotograficzny - Wiosna</vt:lpstr>
      <vt:lpstr>Konkurs Fotograficzny - Lato</vt:lpstr>
      <vt:lpstr>Wigilia dla Samotnych – 19.12.2024</vt:lpstr>
      <vt:lpstr>Wmurowanie Aktu Erekcyjnego  pod budowę Ośrodka Zdrowia  </vt:lpstr>
      <vt:lpstr> Uroczystość z okazji wręczenia odznaczeń Prezydenta RP  MEDAL ZA DŁUGOLETNIE POŻYCIE MAŁŻEŃSKIE   17.09.2024</vt:lpstr>
      <vt:lpstr>  Promocja i premiera  książki  ,,Historia Czerniejewa”</vt:lpstr>
      <vt:lpstr>I Inauguracyjna Sesja Rady Młodzieży  MiG Czerniejewo</vt:lpstr>
      <vt:lpstr>Wybory do Samorządu Mieszkańców Czerniejewa</vt:lpstr>
      <vt:lpstr>Dni Czerniejewa – 15-16.06.2024</vt:lpstr>
      <vt:lpstr>Noc Kupały</vt:lpstr>
      <vt:lpstr>Dożynki Gminno – Parafialne </vt:lpstr>
      <vt:lpstr> 45-rocznica przylotu Jana Pawła II  do Gębarzewa</vt:lpstr>
      <vt:lpstr>Głośne czytanie dzieciom</vt:lpstr>
      <vt:lpstr>  Narodowe Czytanie  ,,Kordian’’ – Juliusza Słowackiego </vt:lpstr>
      <vt:lpstr>100-lecie Leśnictwa Państwowego </vt:lpstr>
      <vt:lpstr>,,Porozmawiajmy o Fyrtlu ’’</vt:lpstr>
      <vt:lpstr>Wspomnienie o Marku Hłasce</vt:lpstr>
      <vt:lpstr>160-rocznica powstania chóru TŚ ,,Dzwon”</vt:lpstr>
      <vt:lpstr>Jarmark Bożonarodzeniowy </vt:lpstr>
      <vt:lpstr>,,Wieczór wspomnień ’’</vt:lpstr>
      <vt:lpstr>Odwiedziny osób starszych</vt:lpstr>
      <vt:lpstr>Życzenia dla Jubilatek </vt:lpstr>
      <vt:lpstr>Sesje Rady Seniorów  Miasta i Gminy Czerniejewo </vt:lpstr>
      <vt:lpstr>Dziękuję za uwagę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działalności MiG  Czerniejewo                          za rok 2024</dc:title>
  <dc:creator>UMiG Czerniejewo</dc:creator>
  <cp:lastModifiedBy>Kamilla Staniszewska</cp:lastModifiedBy>
  <cp:revision>7</cp:revision>
  <dcterms:created xsi:type="dcterms:W3CDTF">2025-02-18T12:29:36Z</dcterms:created>
  <dcterms:modified xsi:type="dcterms:W3CDTF">2025-02-25T07:42:34Z</dcterms:modified>
</cp:coreProperties>
</file>