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71" r:id="rId5"/>
    <p:sldId id="258" r:id="rId6"/>
    <p:sldId id="272" r:id="rId7"/>
    <p:sldId id="260" r:id="rId8"/>
    <p:sldId id="261" r:id="rId9"/>
    <p:sldId id="262" r:id="rId10"/>
    <p:sldId id="270" r:id="rId11"/>
    <p:sldId id="263" r:id="rId12"/>
    <p:sldId id="264" r:id="rId13"/>
    <p:sldId id="276" r:id="rId14"/>
    <p:sldId id="267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79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2/24/2025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2/24/2025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2/24/2025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2/24/2025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2/24/2025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B0152B-C177-0DB3-9D42-2FF643A1C7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Sprawozdanie za 2024 r.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9414677-CCD7-76E3-352A-12464D8D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1205678"/>
          </a:xfrm>
        </p:spPr>
        <p:txBody>
          <a:bodyPr>
            <a:normAutofit/>
          </a:bodyPr>
          <a:lstStyle/>
          <a:p>
            <a:r>
              <a:rPr lang="pl-PL" dirty="0"/>
              <a:t>Biblioteka Publiczna Miasta i Gminy w Czerniejewie </a:t>
            </a:r>
          </a:p>
          <a:p>
            <a:r>
              <a:rPr lang="pl-PL" dirty="0"/>
              <a:t>Filia w Żydowie</a:t>
            </a:r>
          </a:p>
        </p:txBody>
      </p:sp>
    </p:spTree>
    <p:extLst>
      <p:ext uri="{BB962C8B-B14F-4D97-AF65-F5344CB8AC3E}">
        <p14:creationId xmlns:p14="http://schemas.microsoft.com/office/powerpoint/2010/main" val="3998462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E6027B-805C-D1D8-F05C-FA01FCCB9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SPOTKANIE Z KSIĄŻKĄ – w Klubie Seniora w Żydowie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807BA2D-7729-C0F7-0C3D-9F52CAC7C1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4100" y="3286777"/>
            <a:ext cx="4080932" cy="3060699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64B2BE60-9BE5-A85F-25FB-2E010B9917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b="30323"/>
          <a:stretch/>
        </p:blipFill>
        <p:spPr>
          <a:xfrm>
            <a:off x="9050099" y="954881"/>
            <a:ext cx="2727801" cy="2535238"/>
          </a:xfr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B616FC2-6349-6C08-9BE7-06ADDE5A5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868" y="3951811"/>
            <a:ext cx="3310212" cy="253523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47982E5-F06E-0EEC-03C3-654500714B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1921" b="4375"/>
          <a:stretch/>
        </p:blipFill>
        <p:spPr>
          <a:xfrm>
            <a:off x="4673318" y="2079038"/>
            <a:ext cx="3697264" cy="314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76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89A0E8-C2FF-3BAD-2DE8-0EB89C506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CZYTANIE NA DYWANIE – </a:t>
            </a:r>
            <a:r>
              <a:rPr lang="pl-PL" sz="2800" dirty="0"/>
              <a:t>współpraca z Przedszkolem Leśna Polana 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A8354754-A272-C610-8241-7D89B1E508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2661" b="11929"/>
          <a:stretch/>
        </p:blipFill>
        <p:spPr>
          <a:xfrm>
            <a:off x="9255835" y="1267402"/>
            <a:ext cx="2692597" cy="2707332"/>
          </a:xfr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D6253166-13FF-8640-E204-C6FFB9C7EC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679241" y="4236932"/>
            <a:ext cx="3269192" cy="2451894"/>
          </a:xfr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AB7974B-9734-8E9D-EE2B-408462B6C7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846"/>
          <a:stretch/>
        </p:blipFill>
        <p:spPr>
          <a:xfrm>
            <a:off x="3925840" y="4328055"/>
            <a:ext cx="4362449" cy="236077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77B3ADF-4BEE-0AA9-22D3-2DB2852764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833" b="23125"/>
          <a:stretch/>
        </p:blipFill>
        <p:spPr>
          <a:xfrm>
            <a:off x="243567" y="1562450"/>
            <a:ext cx="3468888" cy="2360771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F96D164F-F6C6-516E-7DCA-971A607144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77" r="17691"/>
          <a:stretch/>
        </p:blipFill>
        <p:spPr>
          <a:xfrm>
            <a:off x="243567" y="4242433"/>
            <a:ext cx="3338664" cy="2446393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826E00F4-CFA1-B6AF-FA43-F1B659D78A0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7039"/>
          <a:stretch/>
        </p:blipFill>
        <p:spPr>
          <a:xfrm>
            <a:off x="6850675" y="1267402"/>
            <a:ext cx="2080892" cy="2707332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A06163CE-9D37-EBBC-F110-945876CF75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8333" b="26250"/>
          <a:stretch/>
        </p:blipFill>
        <p:spPr>
          <a:xfrm>
            <a:off x="4141614" y="1843152"/>
            <a:ext cx="2384793" cy="208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13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D5619A-C4CA-6FEF-FBA9-BDFBEB627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PRZEDSZKOLAKI W BIBLIOTECE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02C5EB4A-8B4F-FCE5-1079-9AD03E0004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33159"/>
          <a:stretch/>
        </p:blipFill>
        <p:spPr>
          <a:xfrm>
            <a:off x="5005385" y="3573066"/>
            <a:ext cx="2813850" cy="2507748"/>
          </a:xfr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C73FBD84-2824-F22F-8BAD-3149660A39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8815" t="11191"/>
          <a:stretch/>
        </p:blipFill>
        <p:spPr>
          <a:xfrm>
            <a:off x="8116687" y="2849456"/>
            <a:ext cx="3938587" cy="3231358"/>
          </a:xfr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E68FC3E2-DFBD-75B8-E6AE-02EEB4132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03" y="2849457"/>
            <a:ext cx="4308476" cy="3231357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5F751FAE-AB41-3FDD-85F6-995A5F9EA6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7755"/>
          <a:stretch/>
        </p:blipFill>
        <p:spPr>
          <a:xfrm>
            <a:off x="9180925" y="278471"/>
            <a:ext cx="2077625" cy="227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51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DE717B-799F-A754-305A-3C68D7E5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JARMARKI Wielkanocny i Bożonarodzeniowy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D31755C-A96B-52DF-3B78-40C94597F9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5837" y="2222500"/>
            <a:ext cx="4851400" cy="3638550"/>
          </a:xfr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286B738-4282-529B-2FF3-B3209F3439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409" b="19853"/>
          <a:stretch/>
        </p:blipFill>
        <p:spPr>
          <a:xfrm>
            <a:off x="9025772" y="190605"/>
            <a:ext cx="2887662" cy="2454066"/>
          </a:xfrm>
          <a:prstGeom prst="rect">
            <a:avLst/>
          </a:prstGeo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5A5934CB-F75B-E1B3-4C85-8D8CD38290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59525" y="2222500"/>
            <a:ext cx="4851400" cy="3638550"/>
          </a:xfr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96DC262-4F33-A6B7-19B8-DF4C6CF33B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337" r="18483" b="23222"/>
          <a:stretch/>
        </p:blipFill>
        <p:spPr>
          <a:xfrm>
            <a:off x="682623" y="4238395"/>
            <a:ext cx="2832101" cy="242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40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55CB93-38C8-8995-3629-88A58315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dirty="0"/>
              <a:t>RANKING CZYTELNIKÓW 2023 I WYZWANIA                 NA 2024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6B5975D-3060-F6CA-E481-E8F020E5FE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039"/>
          <a:stretch/>
        </p:blipFill>
        <p:spPr>
          <a:xfrm rot="5400000">
            <a:off x="315411" y="3579838"/>
            <a:ext cx="2871915" cy="3126662"/>
          </a:xfrm>
          <a:prstGeom prst="rect">
            <a:avLst/>
          </a:prstGeo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177653FD-B11F-E419-EB10-429107AFBD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363583" y="2261150"/>
            <a:ext cx="2572568" cy="3638550"/>
          </a:xfr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44863CF-26F7-8D9C-203F-10632E5496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034144" y="1533848"/>
            <a:ext cx="2454046" cy="3471540"/>
          </a:xfr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C426AA7-9B0C-43EE-45A7-12028F51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422"/>
          <a:stretch/>
        </p:blipFill>
        <p:spPr>
          <a:xfrm>
            <a:off x="4250704" y="1331362"/>
            <a:ext cx="4062665" cy="288179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181BC7F-8E44-F6A8-71B1-716C92BEC1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832" t="7560" r="10959" b="13083"/>
          <a:stretch/>
        </p:blipFill>
        <p:spPr>
          <a:xfrm>
            <a:off x="3708152" y="3697326"/>
            <a:ext cx="2408311" cy="288179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632BD33-993B-C1BD-B64A-B898F0915E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697"/>
          <a:stretch/>
        </p:blipFill>
        <p:spPr>
          <a:xfrm>
            <a:off x="6587202" y="3697325"/>
            <a:ext cx="2367234" cy="28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96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C741F1-BD42-AE3E-A253-887CA1C58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Mała Książka Wielki Człowiek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C99C589-FD6E-DF77-416D-CF92EF07C8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32681" y="2342421"/>
            <a:ext cx="2728912" cy="3638550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48AEC854-75E4-9570-FA30-B5F98504E5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30409" y="2342421"/>
            <a:ext cx="2728912" cy="3638550"/>
          </a:xfr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47F3DA4-5D16-969C-3326-D9365BECB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342" y="2342421"/>
            <a:ext cx="2728912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01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1840BF-078C-048D-61E4-BF1345B285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FEEAE25-FC3A-B95E-0F87-FA28CCFE3F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6063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72F8EF-7E7C-F489-BEC2-B964970E4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FERIE 2024</a:t>
            </a:r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0F369E57-4E38-0FA6-C15A-33CDEFB818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5754" y="2772262"/>
            <a:ext cx="2728912" cy="3638550"/>
          </a:xfrm>
        </p:spPr>
      </p:pic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8D741BFC-A740-F706-33ED-91BC0ED381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37591" y="2772262"/>
            <a:ext cx="2728912" cy="3638550"/>
          </a:xfr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3F49E04-CD0F-78C7-0B1A-94D6FAE3D9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07" t="16906" r="14406" b="33325"/>
          <a:stretch/>
        </p:blipFill>
        <p:spPr>
          <a:xfrm>
            <a:off x="9148933" y="679138"/>
            <a:ext cx="2657313" cy="201057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363AF670-447A-E665-E8D2-78286C3294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626" b="19825"/>
          <a:stretch/>
        </p:blipFill>
        <p:spPr>
          <a:xfrm>
            <a:off x="6483861" y="691372"/>
            <a:ext cx="2460114" cy="2010574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CF562136-4917-5380-C17E-EBD3A4EBF0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802" t="20671" r="9323" b="12083"/>
          <a:stretch/>
        </p:blipFill>
        <p:spPr>
          <a:xfrm>
            <a:off x="6862771" y="3167634"/>
            <a:ext cx="4943475" cy="324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07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58AC6B-3D41-447A-BC39-BF32766C0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TYDZIEŃ BIBLIOTEK 2024</a:t>
            </a:r>
          </a:p>
        </p:txBody>
      </p:sp>
      <p:pic>
        <p:nvPicPr>
          <p:cNvPr id="17" name="Symbol zastępczy zawartości 16">
            <a:extLst>
              <a:ext uri="{FF2B5EF4-FFF2-40B4-BE49-F238E27FC236}">
                <a16:creationId xmlns:a16="http://schemas.microsoft.com/office/drawing/2014/main" id="{70F4CB71-1C4B-E085-F0CC-E10B614E3B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822" r="7561"/>
          <a:stretch/>
        </p:blipFill>
        <p:spPr>
          <a:xfrm>
            <a:off x="3132144" y="2222500"/>
            <a:ext cx="3717013" cy="3618314"/>
          </a:xfrm>
        </p:spPr>
      </p:pic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id="{0A16CF12-92FB-4DD5-E691-3945F73BEF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8999" y="2222500"/>
            <a:ext cx="2728912" cy="3638550"/>
          </a:xfr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F58D1282-4DA8-1D8A-C6B3-CE3E0A873B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552" t="19218" r="28542" b="14537"/>
          <a:stretch/>
        </p:blipFill>
        <p:spPr>
          <a:xfrm>
            <a:off x="7504432" y="403761"/>
            <a:ext cx="4081799" cy="344275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DC858F7-810B-84A2-83D1-27438FB4E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895" y="3588258"/>
            <a:ext cx="2082106" cy="294538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8B0D644-0540-606A-6B50-0D978EE636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278" t="8418" r="3433" b="9864"/>
          <a:stretch/>
        </p:blipFill>
        <p:spPr>
          <a:xfrm>
            <a:off x="6721837" y="4429736"/>
            <a:ext cx="3065101" cy="210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4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BE2ADA-E790-947C-831E-B981198DE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CZAS NA POEZJĘ – CZESŁAW MIŁOSZ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BB3BF18-A2E1-6457-4AD8-65B96EC0B9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2529" y="2658730"/>
            <a:ext cx="4894753" cy="2848475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39A29D42-3A18-22C0-0962-688941FA84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7999" t="18966" r="11569" b="1854"/>
          <a:stretch/>
        </p:blipFill>
        <p:spPr>
          <a:xfrm>
            <a:off x="6136444" y="1601929"/>
            <a:ext cx="2641824" cy="1950534"/>
          </a:xfr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D2B72C6-DE71-CA61-C65A-563AA64594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056" r="10426"/>
          <a:stretch/>
        </p:blipFill>
        <p:spPr>
          <a:xfrm>
            <a:off x="6726653" y="3993615"/>
            <a:ext cx="4963455" cy="255458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04F6304-F133-BC3F-052F-D8F17387B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453" y="4597664"/>
            <a:ext cx="1379029" cy="195053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3486B5A-72D5-28AC-46BC-B24809C039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638" t="16400" r="20112" b="28225"/>
          <a:stretch/>
        </p:blipFill>
        <p:spPr>
          <a:xfrm>
            <a:off x="9048284" y="1601928"/>
            <a:ext cx="2641824" cy="195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31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5DAFE9-1A1F-19B2-2B39-94AC640C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WAKACJE 2024</a:t>
            </a:r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74343699-4E73-5C92-416F-BF1363AF3A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0566" t="16884"/>
          <a:stretch/>
        </p:blipFill>
        <p:spPr>
          <a:xfrm>
            <a:off x="8087855" y="3429000"/>
            <a:ext cx="3853678" cy="3024187"/>
          </a:xfrm>
        </p:spPr>
      </p:pic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D3D23AC4-5E97-9A0C-BCD7-29D7B76500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4528"/>
          <a:stretch/>
        </p:blipFill>
        <p:spPr>
          <a:xfrm>
            <a:off x="155279" y="2223247"/>
            <a:ext cx="4059480" cy="3109912"/>
          </a:xfr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AD9654A-5916-573A-6A43-DDEF8459D2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885" r="14444" b="12839"/>
          <a:stretch/>
        </p:blipFill>
        <p:spPr>
          <a:xfrm>
            <a:off x="7848460" y="447188"/>
            <a:ext cx="4188261" cy="2433332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3A8CFA48-9617-8A1F-ED1D-0B6D1CE5A1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16" t="20671" r="7448" b="13958"/>
          <a:stretch/>
        </p:blipFill>
        <p:spPr>
          <a:xfrm>
            <a:off x="3890147" y="4375195"/>
            <a:ext cx="3853678" cy="2198543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CEB1A2F5-196D-D801-2F40-052338D805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289" t="17292" b="10694"/>
          <a:stretch/>
        </p:blipFill>
        <p:spPr>
          <a:xfrm>
            <a:off x="4875957" y="959335"/>
            <a:ext cx="2846417" cy="308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16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FF3A6C-C544-ABB3-FB79-BFDE80DD7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NARODOWE CZYTANIE 2024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688B992-DA54-F22C-39AE-E1DA488BFF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212" t="10182" r="4806"/>
          <a:stretch/>
        </p:blipFill>
        <p:spPr>
          <a:xfrm>
            <a:off x="313638" y="2336979"/>
            <a:ext cx="4022301" cy="2517851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A64FDA21-B276-F1E7-6672-9F8C4FE9FD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45913" y="1417638"/>
            <a:ext cx="4832449" cy="3638550"/>
          </a:xfr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84E5628-CF29-F976-2058-E8DFFFA77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283" y="267251"/>
            <a:ext cx="1626647" cy="230077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FDA497C-37EB-3B7D-318A-F9CD0E3678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32" t="30833" r="28614" b="14537"/>
          <a:stretch/>
        </p:blipFill>
        <p:spPr>
          <a:xfrm>
            <a:off x="4515605" y="4208258"/>
            <a:ext cx="3160790" cy="2340351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8168DE7-4E66-39A9-A447-5C6AF1A28F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15" t="30417" r="15781" b="20625"/>
          <a:stretch/>
        </p:blipFill>
        <p:spPr>
          <a:xfrm>
            <a:off x="428626" y="4534070"/>
            <a:ext cx="2527651" cy="201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21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F78E29-6AD0-98F6-F11C-1392EC7C5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POPOŁUDNIOWE ZAJĘCIA PIĄTKOWE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48BDEC00-31DE-098C-74D4-48ED50156A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96" t="20671" r="4047" b="14537"/>
          <a:stretch/>
        </p:blipFill>
        <p:spPr>
          <a:xfrm>
            <a:off x="7529510" y="1613694"/>
            <a:ext cx="4557281" cy="2432050"/>
          </a:xfrm>
          <a:prstGeom prst="rect">
            <a:avLst/>
          </a:prstGeom>
        </p:spPr>
      </p:pic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DADCF838-61CA-8DB1-73A9-2F1D0D9AF5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297934" y="233363"/>
            <a:ext cx="1547528" cy="2189162"/>
          </a:xfrm>
        </p:spPr>
      </p:pic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9EC23465-3338-3A7E-4D79-9B6F534CD4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11352"/>
          <a:stretch/>
        </p:blipFill>
        <p:spPr>
          <a:xfrm>
            <a:off x="374193" y="4293874"/>
            <a:ext cx="3509433" cy="2333288"/>
          </a:xfr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8CBDEBA0-5ADF-EBAB-28F2-478DF65BB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493" y="1513681"/>
            <a:ext cx="3509434" cy="263207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93E7790-3CCD-39E7-FBCB-DF29DB12A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3863" y="3757948"/>
            <a:ext cx="2532149" cy="2866689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25EB6E6D-2BED-1351-5CF0-2F9EAE52C1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199" r="11183" b="14747"/>
          <a:stretch/>
        </p:blipFill>
        <p:spPr>
          <a:xfrm>
            <a:off x="4768765" y="4315789"/>
            <a:ext cx="2733564" cy="2311373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54C0C4F5-12FD-018C-5556-80EFE406FE9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7083" r="4948" b="18983"/>
          <a:stretch/>
        </p:blipFill>
        <p:spPr>
          <a:xfrm>
            <a:off x="346538" y="2308705"/>
            <a:ext cx="2618951" cy="161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12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6628C8-F7E6-22C0-49DD-967DE66BD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POGADAJMY O KSIĄŻCE – </a:t>
            </a:r>
            <a:r>
              <a:rPr lang="pl-PL" sz="3200" dirty="0"/>
              <a:t>klub dla</a:t>
            </a:r>
            <a:r>
              <a:rPr lang="pl-PL" dirty="0"/>
              <a:t> </a:t>
            </a:r>
            <a:r>
              <a:rPr lang="pl-PL" sz="3200" dirty="0"/>
              <a:t>dorosłych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053D2A73-9EDE-7FEA-E4FF-DE76473354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5095" t="28632"/>
          <a:stretch/>
        </p:blipFill>
        <p:spPr>
          <a:xfrm>
            <a:off x="3877015" y="1574004"/>
            <a:ext cx="3701380" cy="2333423"/>
          </a:xfr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36B73C0-7020-0A52-4A68-3C685B5D15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969" b="14536"/>
          <a:stretch/>
        </p:blipFill>
        <p:spPr>
          <a:xfrm>
            <a:off x="810000" y="4117284"/>
            <a:ext cx="3701380" cy="239326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7670ADC-49A5-F1AD-D8D2-A922A5EC1C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944"/>
          <a:stretch/>
        </p:blipFill>
        <p:spPr>
          <a:xfrm>
            <a:off x="8314986" y="1585223"/>
            <a:ext cx="3701380" cy="2333423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69C9B24-47E3-63F6-EF99-91153C0B6C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rcRect t="15076"/>
          <a:stretch/>
        </p:blipFill>
        <p:spPr>
          <a:xfrm>
            <a:off x="6095999" y="4117284"/>
            <a:ext cx="3757540" cy="2393262"/>
          </a:xfrm>
        </p:spPr>
      </p:pic>
    </p:spTree>
    <p:extLst>
      <p:ext uri="{BB962C8B-B14F-4D97-AF65-F5344CB8AC3E}">
        <p14:creationId xmlns:p14="http://schemas.microsoft.com/office/powerpoint/2010/main" val="1970207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AC889B-09C2-ECE2-258B-6A3A915E0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BOOKTEEN – klub książki dla młodzieży 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9FF23345-77EE-20CA-0455-3B8628C049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3547" t="11955"/>
          <a:stretch/>
        </p:blipFill>
        <p:spPr>
          <a:xfrm>
            <a:off x="314325" y="2800349"/>
            <a:ext cx="4194174" cy="3203576"/>
          </a:xfrm>
        </p:spPr>
      </p:pic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0041F53F-6F4A-2ED3-4AE1-DA65620F1F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1955"/>
          <a:stretch/>
        </p:blipFill>
        <p:spPr>
          <a:xfrm>
            <a:off x="4936335" y="2800349"/>
            <a:ext cx="2728912" cy="3203575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855E7E3-36BC-33E6-A914-06F6D5B4F2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11" t="-187" r="12078" b="-1"/>
          <a:stretch/>
        </p:blipFill>
        <p:spPr>
          <a:xfrm>
            <a:off x="8093083" y="2800350"/>
            <a:ext cx="3679804" cy="320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591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ytat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TM03457503[[fn=Cytat]]</Template>
  <TotalTime>283</TotalTime>
  <Words>86</Words>
  <Application>Microsoft Office PowerPoint</Application>
  <PresentationFormat>Panoramiczny</PresentationFormat>
  <Paragraphs>18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9" baseType="lpstr">
      <vt:lpstr>Century Gothic</vt:lpstr>
      <vt:lpstr>Wingdings 2</vt:lpstr>
      <vt:lpstr>Cytat</vt:lpstr>
      <vt:lpstr>Sprawozdanie za 2024 r.</vt:lpstr>
      <vt:lpstr>FERIE 2024</vt:lpstr>
      <vt:lpstr>TYDZIEŃ BIBLIOTEK 2024</vt:lpstr>
      <vt:lpstr>CZAS NA POEZJĘ – CZESŁAW MIŁOSZ</vt:lpstr>
      <vt:lpstr>WAKACJE 2024</vt:lpstr>
      <vt:lpstr>NARODOWE CZYTANIE 2024</vt:lpstr>
      <vt:lpstr>POPOŁUDNIOWE ZAJĘCIA PIĄTKOWE</vt:lpstr>
      <vt:lpstr>POGADAJMY O KSIĄŻCE – klub dla dorosłych</vt:lpstr>
      <vt:lpstr>BOOKTEEN – klub książki dla młodzieży </vt:lpstr>
      <vt:lpstr>SPOTKANIE Z KSIĄŻKĄ – w Klubie Seniora w Żydowie</vt:lpstr>
      <vt:lpstr>CZYTANIE NA DYWANIE – współpraca z Przedszkolem Leśna Polana </vt:lpstr>
      <vt:lpstr>PRZEDSZKOLAKI W BIBLIOTECE</vt:lpstr>
      <vt:lpstr>JARMARKI Wielkanocny i Bożonarodzeniowy</vt:lpstr>
      <vt:lpstr>RANKING CZYTELNIKÓW 2023 I WYZWANIA                 NA 2024</vt:lpstr>
      <vt:lpstr>Mała Książka Wielki Człowiek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za 2023 r.</dc:title>
  <dc:creator>Biblioteka_Z</dc:creator>
  <cp:lastModifiedBy>Biblioteka_Z</cp:lastModifiedBy>
  <cp:revision>14</cp:revision>
  <dcterms:created xsi:type="dcterms:W3CDTF">2024-02-21T08:30:46Z</dcterms:created>
  <dcterms:modified xsi:type="dcterms:W3CDTF">2025-02-24T14:43:00Z</dcterms:modified>
</cp:coreProperties>
</file>