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60" r:id="rId4"/>
    <p:sldId id="310" r:id="rId5"/>
    <p:sldId id="273" r:id="rId6"/>
    <p:sldId id="309" r:id="rId7"/>
    <p:sldId id="272" r:id="rId8"/>
    <p:sldId id="275" r:id="rId9"/>
    <p:sldId id="291" r:id="rId10"/>
    <p:sldId id="262" r:id="rId11"/>
    <p:sldId id="261" r:id="rId12"/>
    <p:sldId id="292" r:id="rId13"/>
    <p:sldId id="265" r:id="rId14"/>
    <p:sldId id="257" r:id="rId15"/>
    <p:sldId id="301" r:id="rId16"/>
    <p:sldId id="258" r:id="rId17"/>
    <p:sldId id="266" r:id="rId18"/>
    <p:sldId id="268" r:id="rId19"/>
    <p:sldId id="269" r:id="rId20"/>
    <p:sldId id="293" r:id="rId21"/>
    <p:sldId id="295" r:id="rId22"/>
    <p:sldId id="303" r:id="rId23"/>
    <p:sldId id="305" r:id="rId24"/>
    <p:sldId id="308" r:id="rId25"/>
    <p:sldId id="277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1B734CBC-FA2B-FC02-E030-0B4772B2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4680857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Biblioteka Publiczna</a:t>
            </a:r>
            <a:br>
              <a:rPr lang="pl-PL" sz="5400" b="1" dirty="0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r>
              <a:rPr lang="pl-PL" sz="5400" b="1" dirty="0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br>
              <a:rPr lang="pl-PL" sz="5400" b="1" dirty="0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r>
              <a:rPr lang="pl-PL" sz="5400" b="1" dirty="0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Miasta i Gminy </a:t>
            </a:r>
            <a:br>
              <a:rPr lang="pl-PL" sz="5400" b="1" dirty="0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br>
              <a:rPr lang="pl-PL" sz="5400" b="1" dirty="0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r>
              <a:rPr lang="pl-PL" sz="5400" b="1" dirty="0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w Czerniejewie</a:t>
            </a:r>
          </a:p>
        </p:txBody>
      </p:sp>
    </p:spTree>
    <p:extLst>
      <p:ext uri="{BB962C8B-B14F-4D97-AF65-F5344CB8AC3E}">
        <p14:creationId xmlns:p14="http://schemas.microsoft.com/office/powerpoint/2010/main" val="61161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E78945-7FCC-2BDE-E444-D7FA67A0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78" y="333131"/>
            <a:ext cx="10864633" cy="1052513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</a:rPr>
              <a:t>Ogólnopolski Tydzień Czytania Dzieciom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39F6A96-C93B-0B47-B61D-9E83CA707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89" y="1102432"/>
            <a:ext cx="5175249" cy="3881437"/>
          </a:xfrm>
        </p:spPr>
      </p:pic>
      <p:pic>
        <p:nvPicPr>
          <p:cNvPr id="11" name="Symbol zastępczy zawartości 7">
            <a:extLst>
              <a:ext uri="{FF2B5EF4-FFF2-40B4-BE49-F238E27FC236}">
                <a16:creationId xmlns:a16="http://schemas.microsoft.com/office/drawing/2014/main" id="{741B11FD-1318-FD1F-C169-F6AE81B5752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032473" y="947982"/>
            <a:ext cx="4183062" cy="5576887"/>
          </a:xfrm>
        </p:spPr>
      </p:pic>
      <p:pic>
        <p:nvPicPr>
          <p:cNvPr id="12" name="Symbol zastępczy zawartości 5">
            <a:extLst>
              <a:ext uri="{FF2B5EF4-FFF2-40B4-BE49-F238E27FC236}">
                <a16:creationId xmlns:a16="http://schemas.microsoft.com/office/drawing/2014/main" id="{3E6C8A7A-F0CC-8CF4-52A4-78AEC8FC8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893" y="3429000"/>
            <a:ext cx="4420017" cy="33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87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BDFCA3A-1C70-658F-3333-5E9A5136D7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232" y="190284"/>
            <a:ext cx="3720633" cy="4974663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8A76597-A91C-694F-C5CE-9BA109DA44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21465" y="941668"/>
            <a:ext cx="3720633" cy="4974663"/>
          </a:xfrm>
        </p:spPr>
      </p:pic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111349BA-F52C-BD10-17FB-C3CF92EDE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698" y="1876797"/>
            <a:ext cx="3627773" cy="48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65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6BB8DD-382A-16D5-59E9-E54CD5A80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</a:rPr>
              <a:t>Kiermasz Książek Używanych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469736A-AF6D-0035-1283-776ABD37C3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50353" y="1270000"/>
            <a:ext cx="4190999" cy="5588000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F28803EA-EA28-939F-928E-C9F9459276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0648" y="1916404"/>
            <a:ext cx="5844387" cy="4383290"/>
          </a:xfrm>
        </p:spPr>
      </p:pic>
    </p:spTree>
    <p:extLst>
      <p:ext uri="{BB962C8B-B14F-4D97-AF65-F5344CB8AC3E}">
        <p14:creationId xmlns:p14="http://schemas.microsoft.com/office/powerpoint/2010/main" val="1215577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43D5D6-52C2-2720-AD75-CC03F41AE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  <a:cs typeface="Mongolian Baiti" panose="03000500000000000000" pitchFamily="66" charset="0"/>
              </a:rPr>
              <a:t>Prelekcja na temat twórczości </a:t>
            </a:r>
            <a:b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  <a:cs typeface="Mongolian Baiti" panose="03000500000000000000" pitchFamily="66" charset="0"/>
              </a:rPr>
            </a:br>
            <a: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  <a:cs typeface="Mongolian Baiti" panose="03000500000000000000" pitchFamily="66" charset="0"/>
              </a:rPr>
              <a:t>Michaiła Bułhakowa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5AA7CC4-5CA8-E3B9-DF62-2289E8FA43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190" y="1846093"/>
            <a:ext cx="3687353" cy="4916472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6B2B30F-B325-F1AC-7ECC-75D91AA939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95331" y="1846093"/>
            <a:ext cx="6330479" cy="4747858"/>
          </a:xfrm>
        </p:spPr>
      </p:pic>
    </p:spTree>
    <p:extLst>
      <p:ext uri="{BB962C8B-B14F-4D97-AF65-F5344CB8AC3E}">
        <p14:creationId xmlns:p14="http://schemas.microsoft.com/office/powerpoint/2010/main" val="946115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2F909FB4-6A34-0DC2-47E1-FEE2787FD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2795" y="20416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chemeClr val="tx1"/>
                </a:solidFill>
                <a:latin typeface="Century Gothic" panose="020B0502020202020204" pitchFamily="34" charset="0"/>
                <a:cs typeface="Mongolian Baiti" panose="03000500000000000000" pitchFamily="66" charset="0"/>
              </a:rPr>
              <a:t>Porozmawiajmy na </a:t>
            </a:r>
            <a:r>
              <a:rPr lang="pl-PL" sz="4800" b="1" dirty="0" err="1">
                <a:solidFill>
                  <a:schemeClr val="tx1"/>
                </a:solidFill>
                <a:latin typeface="Century Gothic" panose="020B0502020202020204" pitchFamily="34" charset="0"/>
                <a:cs typeface="Mongolian Baiti" panose="03000500000000000000" pitchFamily="66" charset="0"/>
              </a:rPr>
              <a:t>Fyrtlu</a:t>
            </a:r>
            <a:endParaRPr lang="pl-PL" sz="4800" b="1" dirty="0">
              <a:solidFill>
                <a:schemeClr val="tx1"/>
              </a:solidFill>
              <a:latin typeface="Century Gothic" panose="020B050202020202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4E34A68-7BB6-29C4-80C9-DAA0F2C047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535" y="2958810"/>
            <a:ext cx="6669940" cy="3753279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6FF7F84-306B-0E97-DD6A-E9D71674A7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96873" y="1002450"/>
            <a:ext cx="6223592" cy="4148048"/>
          </a:xfrm>
        </p:spPr>
      </p:pic>
    </p:spTree>
    <p:extLst>
      <p:ext uri="{BB962C8B-B14F-4D97-AF65-F5344CB8AC3E}">
        <p14:creationId xmlns:p14="http://schemas.microsoft.com/office/powerpoint/2010/main" val="2954446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000BA5-1ED7-B2F9-936A-C5112D6E5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</a:rPr>
              <a:t>Wizyta w Liceum Milenium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E9AA460-C92C-5B83-39E3-4B50B44C73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4" y="1344643"/>
            <a:ext cx="3073572" cy="5464128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AE77132-7FEA-BF3E-0936-1CCBD7AAC4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24326" y="113892"/>
            <a:ext cx="3729496" cy="6630216"/>
          </a:xfrm>
        </p:spPr>
      </p:pic>
    </p:spTree>
    <p:extLst>
      <p:ext uri="{BB962C8B-B14F-4D97-AF65-F5344CB8AC3E}">
        <p14:creationId xmlns:p14="http://schemas.microsoft.com/office/powerpoint/2010/main" val="3923956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431C25-88F3-FF0B-5C92-7C03D745F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133205"/>
            <a:ext cx="11793894" cy="1797195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  <a:cs typeface="Mongolian Baiti" panose="03000500000000000000" pitchFamily="66" charset="0"/>
              </a:rPr>
              <a:t>Spotkania autorskie i inne organizowane przez zaprzyjaźnione instytucje/organizacje pozarządowe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9C6E0A4-5A0E-3488-6C4B-2A7A202A4E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095" y="1274179"/>
            <a:ext cx="2911077" cy="3881437"/>
          </a:xfrm>
        </p:spPr>
      </p:pic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270BF4ED-6926-861A-889E-7CB64E4AE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660" y="2739117"/>
            <a:ext cx="2911077" cy="3881437"/>
          </a:xfrm>
          <a:prstGeom prst="rect">
            <a:avLst/>
          </a:prstGeom>
        </p:spPr>
      </p:pic>
      <p:pic>
        <p:nvPicPr>
          <p:cNvPr id="10" name="Symbol zastępczy zawartości 7">
            <a:extLst>
              <a:ext uri="{FF2B5EF4-FFF2-40B4-BE49-F238E27FC236}">
                <a16:creationId xmlns:a16="http://schemas.microsoft.com/office/drawing/2014/main" id="{32562669-118C-9FD8-CE4B-5751DF89D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342" y="2739117"/>
            <a:ext cx="3266394" cy="4355193"/>
          </a:xfrm>
          <a:prstGeom prst="rect">
            <a:avLst/>
          </a:prstGeom>
        </p:spPr>
      </p:pic>
      <p:pic>
        <p:nvPicPr>
          <p:cNvPr id="14" name="Symbol zastępczy zawartości 5">
            <a:extLst>
              <a:ext uri="{FF2B5EF4-FFF2-40B4-BE49-F238E27FC236}">
                <a16:creationId xmlns:a16="http://schemas.microsoft.com/office/drawing/2014/main" id="{CBB4F93A-B3EB-B006-C259-D55A663D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917" y="1274179"/>
            <a:ext cx="3118186" cy="41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3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019291-AC0B-89AF-571A-2E065AAA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7951"/>
            <a:ext cx="9772952" cy="1082351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Zajęcia/warsztaty dla dzieci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EE33F88-E346-1D53-2584-2C638C116A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707" y="1255082"/>
            <a:ext cx="4127062" cy="5514732"/>
          </a:xfrm>
        </p:spPr>
      </p:pic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E84CC834-3671-7EE2-C2C8-CC9FA444F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769" y="1281471"/>
            <a:ext cx="4035823" cy="5514732"/>
          </a:xfrm>
          <a:prstGeom prst="rect">
            <a:avLst/>
          </a:prstGeom>
        </p:spPr>
      </p:pic>
      <p:pic>
        <p:nvPicPr>
          <p:cNvPr id="10" name="Symbol zastępczy zawartości 7">
            <a:extLst>
              <a:ext uri="{FF2B5EF4-FFF2-40B4-BE49-F238E27FC236}">
                <a16:creationId xmlns:a16="http://schemas.microsoft.com/office/drawing/2014/main" id="{A54701B3-0AC7-C54E-B749-C6564EC06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667" y="962488"/>
            <a:ext cx="4184650" cy="31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01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4201BDD-6098-2427-66BC-C6271663C2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205" y="89192"/>
            <a:ext cx="3650031" cy="4866709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60DC1B0-F89D-5AC2-C47F-D32A37E939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07076" y="1336854"/>
            <a:ext cx="4074718" cy="5432959"/>
          </a:xfrm>
        </p:spPr>
      </p:pic>
      <p:pic>
        <p:nvPicPr>
          <p:cNvPr id="9" name="Symbol zastępczy zawartości 7">
            <a:extLst>
              <a:ext uri="{FF2B5EF4-FFF2-40B4-BE49-F238E27FC236}">
                <a16:creationId xmlns:a16="http://schemas.microsoft.com/office/drawing/2014/main" id="{C10F756C-A03E-8B42-FF86-BF252B472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928" y="2154538"/>
            <a:ext cx="5063457" cy="37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5A68C72-57B6-FAAE-CB81-7B42FECE62A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0420" y="73082"/>
            <a:ext cx="3592286" cy="4937457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7A7F067-6F98-247C-0E5A-192B44BD6B9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700028" y="634482"/>
            <a:ext cx="4147016" cy="5329496"/>
          </a:xfrm>
        </p:spPr>
      </p:pic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D4C4F7AE-6A98-47CF-BFF1-58A7750B2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7" y="1208381"/>
            <a:ext cx="4237213" cy="56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98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351AB6-0537-FACC-4464-0FCCF1724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1365"/>
            <a:ext cx="8596668" cy="1779035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</a:rPr>
              <a:t>Ferie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A5142B9-A034-273F-CCFC-46758EE9595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57527" y="958737"/>
            <a:ext cx="5703888" cy="4278313"/>
          </a:xfrm>
        </p:spPr>
      </p:pic>
      <p:pic>
        <p:nvPicPr>
          <p:cNvPr id="9" name="Symbol zastępczy zawartości 7">
            <a:extLst>
              <a:ext uri="{FF2B5EF4-FFF2-40B4-BE49-F238E27FC236}">
                <a16:creationId xmlns:a16="http://schemas.microsoft.com/office/drawing/2014/main" id="{E9FDC1AA-FCB3-918E-6B1D-1841F9954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065" y="3667807"/>
            <a:ext cx="4184650" cy="3138487"/>
          </a:xfrm>
          <a:prstGeom prst="rect">
            <a:avLst/>
          </a:prstGeom>
        </p:spPr>
      </p:pic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07AAA9C2-C28C-5A05-AB6E-90165AC5544E}"/>
              </a:ext>
            </a:extLst>
          </p:cNvPr>
          <p:cNvSpPr txBox="1">
            <a:spLocks/>
          </p:cNvSpPr>
          <p:nvPr/>
        </p:nvSpPr>
        <p:spPr>
          <a:xfrm>
            <a:off x="5089968" y="2132597"/>
            <a:ext cx="418403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</p:txBody>
      </p:sp>
      <p:pic>
        <p:nvPicPr>
          <p:cNvPr id="14" name="Symbol zastępczy zawartości 7">
            <a:extLst>
              <a:ext uri="{FF2B5EF4-FFF2-40B4-BE49-F238E27FC236}">
                <a16:creationId xmlns:a16="http://schemas.microsoft.com/office/drawing/2014/main" id="{30F99BD0-F04C-8666-A44F-843BBCF7E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624" y="51706"/>
            <a:ext cx="3959733" cy="527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87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B8E41B-24E2-CEAD-0D56-F782D2C4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Klub MAK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2D5348F-CBFE-83E5-4A35-E0670388A8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30968" y="87443"/>
            <a:ext cx="4658415" cy="3493811"/>
          </a:xfrm>
        </p:spPr>
      </p:pic>
      <p:pic>
        <p:nvPicPr>
          <p:cNvPr id="11" name="Symbol zastępczy zawartości 5">
            <a:extLst>
              <a:ext uri="{FF2B5EF4-FFF2-40B4-BE49-F238E27FC236}">
                <a16:creationId xmlns:a16="http://schemas.microsoft.com/office/drawing/2014/main" id="{7FA987E8-1FB4-2E00-F815-9AA4D09DCD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971" y="1239186"/>
            <a:ext cx="5215083" cy="3911312"/>
          </a:xfrm>
        </p:spPr>
      </p:pic>
      <p:pic>
        <p:nvPicPr>
          <p:cNvPr id="13" name="Symbol zastępczy zawartości 7">
            <a:extLst>
              <a:ext uri="{FF2B5EF4-FFF2-40B4-BE49-F238E27FC236}">
                <a16:creationId xmlns:a16="http://schemas.microsoft.com/office/drawing/2014/main" id="{39190C2A-E655-1D27-690A-3734EB3E3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69" y="3581254"/>
            <a:ext cx="4184650" cy="31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4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2E9050E-32A2-1F00-A7BE-84FF939FCEA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370638" y="0"/>
            <a:ext cx="5821362" cy="3881438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7834929A-CA7B-19DB-194A-AC10071E167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69850"/>
            <a:ext cx="3101975" cy="4137025"/>
          </a:xfrm>
        </p:spPr>
      </p:pic>
      <p:pic>
        <p:nvPicPr>
          <p:cNvPr id="13" name="Symbol zastępczy zawartości 5">
            <a:extLst>
              <a:ext uri="{FF2B5EF4-FFF2-40B4-BE49-F238E27FC236}">
                <a16:creationId xmlns:a16="http://schemas.microsoft.com/office/drawing/2014/main" id="{977684B4-2083-0181-1547-62BD628D3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829" y="1517047"/>
            <a:ext cx="3006893" cy="534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70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78BDFD-1466-88F9-92F2-BDF09FEA2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</a:rPr>
              <a:t>Klub Bibliotecznego Malucha Moliki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DE7A1DD-AD3F-B243-F857-B45FE7EC54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773" y="2859881"/>
            <a:ext cx="2903314" cy="3881437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2530C47-F1AA-F890-29EA-A9D788C4B8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003306" y="1158033"/>
            <a:ext cx="3115921" cy="4165671"/>
          </a:xfrm>
        </p:spPr>
      </p:pic>
      <p:pic>
        <p:nvPicPr>
          <p:cNvPr id="9" name="Symbol zastępczy zawartości 7">
            <a:extLst>
              <a:ext uri="{FF2B5EF4-FFF2-40B4-BE49-F238E27FC236}">
                <a16:creationId xmlns:a16="http://schemas.microsoft.com/office/drawing/2014/main" id="{729BE087-3A75-5306-68DC-2EDF538A0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664" y="1242000"/>
            <a:ext cx="3115921" cy="4165671"/>
          </a:xfrm>
          <a:prstGeom prst="rect">
            <a:avLst/>
          </a:prstGeom>
        </p:spPr>
      </p:pic>
      <p:pic>
        <p:nvPicPr>
          <p:cNvPr id="10" name="Symbol zastępczy zawartości 5">
            <a:extLst>
              <a:ext uri="{FF2B5EF4-FFF2-40B4-BE49-F238E27FC236}">
                <a16:creationId xmlns:a16="http://schemas.microsoft.com/office/drawing/2014/main" id="{9EDAF170-3F1B-4AAD-EA67-9FC0AF323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914" y="2664043"/>
            <a:ext cx="3011451" cy="402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40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C57F22-5D9D-81F1-BA46-75406AFD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4" y="83976"/>
            <a:ext cx="11843819" cy="1921069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</a:rPr>
              <a:t>Klub Dyskusyjny dla Dorosłych </a:t>
            </a:r>
            <a:b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</a:rPr>
              <a:t>„Pogadajmy o Książce”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98B4DA3-0D01-26A7-BD18-0B17E91A34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034" y="1344645"/>
            <a:ext cx="4183062" cy="313729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0A45FEB-6C7A-176B-29FA-D7C5F1AE98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17316" y="1268809"/>
            <a:ext cx="4184650" cy="3138487"/>
          </a:xfrm>
        </p:spPr>
      </p:pic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793CF4DD-331F-17E3-D4D0-F566B065D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332" y="3265714"/>
            <a:ext cx="4621222" cy="346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3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0E9F81-147B-A77A-AE45-BBBECAEE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5" y="106292"/>
            <a:ext cx="11945715" cy="1824108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</a:rPr>
              <a:t>Klub Literacko-Filmowo-Muzyczny „Się rozmawia”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FE997DE-C3A7-1D77-7227-AA4403C2E5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275" y="3500240"/>
            <a:ext cx="4183062" cy="313729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C809BBA-2AB7-4EA3-2514-B27F5521E4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35075" y="644849"/>
            <a:ext cx="4184650" cy="3138487"/>
          </a:xfrm>
        </p:spPr>
      </p:pic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4B00AB8D-4ACC-7932-6A5E-11B107F2B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235" y="1721562"/>
            <a:ext cx="4184649" cy="31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18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B6B64E-BB02-5844-B27B-EC327E0C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36881"/>
            <a:ext cx="10855303" cy="1793519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</a:rPr>
              <a:t>Wyzwania Czytelnicze dla Przedszkola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7002622-5715-C8C4-2568-42BEFA0A8F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682" y="831461"/>
            <a:ext cx="3494690" cy="4659588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0AE12BB-9854-2E2C-BEC2-7B3D6DAE0D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21809" y="773655"/>
            <a:ext cx="3647478" cy="4863305"/>
          </a:xfrm>
        </p:spPr>
      </p:pic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7F5B0EA0-8554-6910-7C83-8424393D6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245" y="2049072"/>
            <a:ext cx="3494690" cy="467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52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128CB07-1C54-01AA-6196-6036AB4F648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2605088"/>
            <a:ext cx="5592763" cy="4194175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ECE6E50-1F95-E1F7-4CCD-B2835934BEF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021388" y="20638"/>
            <a:ext cx="6170612" cy="4627562"/>
          </a:xfrm>
        </p:spPr>
      </p:pic>
      <p:pic>
        <p:nvPicPr>
          <p:cNvPr id="9" name="Symbol zastępczy zawartości 7">
            <a:extLst>
              <a:ext uri="{FF2B5EF4-FFF2-40B4-BE49-F238E27FC236}">
                <a16:creationId xmlns:a16="http://schemas.microsoft.com/office/drawing/2014/main" id="{2E4C8C44-8AF5-83C0-5CCD-6E60F4174A1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0" y="20638"/>
            <a:ext cx="3371850" cy="2528887"/>
          </a:xfrm>
        </p:spPr>
      </p:pic>
    </p:spTree>
    <p:extLst>
      <p:ext uri="{BB962C8B-B14F-4D97-AF65-F5344CB8AC3E}">
        <p14:creationId xmlns:p14="http://schemas.microsoft.com/office/powerpoint/2010/main" val="247899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92B16B-C7CB-BA4B-332C-CD935A8A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4917"/>
            <a:ext cx="8596668" cy="1615483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chemeClr val="tx1"/>
                </a:solidFill>
                <a:latin typeface="Century Gothic" panose="020B0502020202020204" pitchFamily="34" charset="0"/>
                <a:cs typeface="Mongolian Baiti" panose="03000500000000000000" pitchFamily="66" charset="0"/>
              </a:rPr>
              <a:t>Baśnie Europy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0EFDE8F-F588-B04D-628F-EEAF78CA8E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7464" y="1375470"/>
            <a:ext cx="4041917" cy="5389224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B876193-F24C-99D0-12F6-C58F7788C8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94539" y="314917"/>
            <a:ext cx="4658666" cy="6228165"/>
          </a:xfrm>
        </p:spPr>
      </p:pic>
    </p:spTree>
    <p:extLst>
      <p:ext uri="{BB962C8B-B14F-4D97-AF65-F5344CB8AC3E}">
        <p14:creationId xmlns:p14="http://schemas.microsoft.com/office/powerpoint/2010/main" val="1512213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044F8D-3682-22DC-2528-14AAD1B7D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Century Gothic" panose="020B0502020202020204" pitchFamily="34" charset="0"/>
              </a:rPr>
              <a:t>Tydzień Bibliotek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9542C9D-96DB-E462-710E-8189C48679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256" y="121298"/>
            <a:ext cx="2911077" cy="3881437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2AF447D-4268-2EDF-2D7F-06B7E63806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10430" y="121297"/>
            <a:ext cx="2903314" cy="3881437"/>
          </a:xfrm>
        </p:spPr>
      </p:pic>
      <p:pic>
        <p:nvPicPr>
          <p:cNvPr id="10" name="Symbol zastępczy zawartości 5">
            <a:extLst>
              <a:ext uri="{FF2B5EF4-FFF2-40B4-BE49-F238E27FC236}">
                <a16:creationId xmlns:a16="http://schemas.microsoft.com/office/drawing/2014/main" id="{4918841F-4896-D558-CD07-1900F160C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425" y="1364343"/>
            <a:ext cx="2911077" cy="3881437"/>
          </a:xfrm>
          <a:prstGeom prst="rect">
            <a:avLst/>
          </a:prstGeom>
        </p:spPr>
      </p:pic>
      <p:pic>
        <p:nvPicPr>
          <p:cNvPr id="11" name="Symbol zastępczy zawartości 5">
            <a:extLst>
              <a:ext uri="{FF2B5EF4-FFF2-40B4-BE49-F238E27FC236}">
                <a16:creationId xmlns:a16="http://schemas.microsoft.com/office/drawing/2014/main" id="{5E32A259-C29C-15DE-BDF2-29623AC6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22" y="2804401"/>
            <a:ext cx="2903314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70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32ED931-FA41-3177-1BD2-61D76290525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9214" y="88900"/>
            <a:ext cx="3911600" cy="5229225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45C2FDE-556C-64FB-82D5-2653E343115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8280399" y="1638300"/>
            <a:ext cx="3862387" cy="5149850"/>
          </a:xfrm>
        </p:spPr>
      </p:pic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423E815F-2EC5-54F6-926C-EF3D1685C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277" y="854472"/>
            <a:ext cx="4045445" cy="539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93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E15BEEA-FD41-B2F8-AB0F-08717FBE458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520890" y="150812"/>
            <a:ext cx="8743950" cy="6556375"/>
          </a:xfrm>
        </p:spPr>
      </p:pic>
    </p:spTree>
    <p:extLst>
      <p:ext uri="{BB962C8B-B14F-4D97-AF65-F5344CB8AC3E}">
        <p14:creationId xmlns:p14="http://schemas.microsoft.com/office/powerpoint/2010/main" val="946806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8EC56B6-23C4-1263-128C-0C27F4417AE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14690" y="1545026"/>
            <a:ext cx="3867150" cy="5168900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DA6F4AC-2CD4-71A9-5CD3-0B47AE10565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8116210" y="86924"/>
            <a:ext cx="3990975" cy="5334000"/>
          </a:xfrm>
        </p:spPr>
      </p:pic>
      <p:pic>
        <p:nvPicPr>
          <p:cNvPr id="12" name="Symbol zastępczy zawartości 7">
            <a:extLst>
              <a:ext uri="{FF2B5EF4-FFF2-40B4-BE49-F238E27FC236}">
                <a16:creationId xmlns:a16="http://schemas.microsoft.com/office/drawing/2014/main" id="{C7D45F97-BB7A-AFC3-065D-5355083CC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247" y="959489"/>
            <a:ext cx="4049555" cy="54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92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zawartości 5">
            <a:extLst>
              <a:ext uri="{FF2B5EF4-FFF2-40B4-BE49-F238E27FC236}">
                <a16:creationId xmlns:a16="http://schemas.microsoft.com/office/drawing/2014/main" id="{661A029B-78E0-CD03-1595-88954892193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984172" y="2778060"/>
            <a:ext cx="5175250" cy="3881438"/>
          </a:xfrm>
          <a:prstGeom prst="rect">
            <a:avLst/>
          </a:prstGeom>
        </p:spPr>
      </p:pic>
      <p:pic>
        <p:nvPicPr>
          <p:cNvPr id="15" name="Symbol zastępczy zawartości 5">
            <a:extLst>
              <a:ext uri="{FF2B5EF4-FFF2-40B4-BE49-F238E27FC236}">
                <a16:creationId xmlns:a16="http://schemas.microsoft.com/office/drawing/2014/main" id="{76B3C43B-6D89-B7F4-951D-FE96383DC51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18025" y="106102"/>
            <a:ext cx="5327650" cy="3995737"/>
          </a:xfrm>
          <a:prstGeom prst="rect">
            <a:avLst/>
          </a:prstGeom>
        </p:spPr>
      </p:pic>
      <p:pic>
        <p:nvPicPr>
          <p:cNvPr id="9" name="Symbol zastępczy zawartości 7">
            <a:extLst>
              <a:ext uri="{FF2B5EF4-FFF2-40B4-BE49-F238E27FC236}">
                <a16:creationId xmlns:a16="http://schemas.microsoft.com/office/drawing/2014/main" id="{F87FB3E0-8A3A-0C24-D143-784486968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630" y="106102"/>
            <a:ext cx="3615345" cy="482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74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0737D44-300D-9AF3-B4CD-1D5C873B27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8877" y="293914"/>
            <a:ext cx="10174245" cy="6270172"/>
          </a:xfrm>
        </p:spPr>
      </p:pic>
    </p:spTree>
    <p:extLst>
      <p:ext uri="{BB962C8B-B14F-4D97-AF65-F5344CB8AC3E}">
        <p14:creationId xmlns:p14="http://schemas.microsoft.com/office/powerpoint/2010/main" val="212873235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</TotalTime>
  <Words>80</Words>
  <Application>Microsoft Office PowerPoint</Application>
  <PresentationFormat>Panoramiczny</PresentationFormat>
  <Paragraphs>16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2" baseType="lpstr">
      <vt:lpstr>Arial</vt:lpstr>
      <vt:lpstr>Century Gothic</vt:lpstr>
      <vt:lpstr>Mongolian Baiti</vt:lpstr>
      <vt:lpstr>Trebuchet MS</vt:lpstr>
      <vt:lpstr>Wingdings 3</vt:lpstr>
      <vt:lpstr>Faseta</vt:lpstr>
      <vt:lpstr>Biblioteka Publiczna   Miasta i Gminy   w Czerniejewie</vt:lpstr>
      <vt:lpstr>Ferie</vt:lpstr>
      <vt:lpstr>Baśnie Europy</vt:lpstr>
      <vt:lpstr>Tydzień Bibliotek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Ogólnopolski Tydzień Czytania Dzieciom</vt:lpstr>
      <vt:lpstr>Prezentacja programu PowerPoint</vt:lpstr>
      <vt:lpstr>Kiermasz Książek Używanych</vt:lpstr>
      <vt:lpstr>Prelekcja na temat twórczości  Michaiła Bułhakowa</vt:lpstr>
      <vt:lpstr>Porozmawiajmy na Fyrtlu</vt:lpstr>
      <vt:lpstr>Wizyta w Liceum Milenium</vt:lpstr>
      <vt:lpstr>Spotkania autorskie i inne organizowane przez zaprzyjaźnione instytucje/organizacje pozarządowe</vt:lpstr>
      <vt:lpstr>Zajęcia/warsztaty dla dzieci</vt:lpstr>
      <vt:lpstr>Prezentacja programu PowerPoint</vt:lpstr>
      <vt:lpstr>Prezentacja programu PowerPoint</vt:lpstr>
      <vt:lpstr>Klub MAK</vt:lpstr>
      <vt:lpstr>Prezentacja programu PowerPoint</vt:lpstr>
      <vt:lpstr>Klub Bibliotecznego Malucha Moliki</vt:lpstr>
      <vt:lpstr>Klub Dyskusyjny dla Dorosłych  „Pogadajmy o Książce”</vt:lpstr>
      <vt:lpstr>Klub Literacko-Filmowo-Muzyczny „Się rozmawia”</vt:lpstr>
      <vt:lpstr>Wyzwania Czytelnicze dla Przedszkola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Biblioteka Czerniejewo</dc:creator>
  <cp:lastModifiedBy>Biblioteka Czerniejewo</cp:lastModifiedBy>
  <cp:revision>6</cp:revision>
  <dcterms:created xsi:type="dcterms:W3CDTF">2025-02-10T13:41:24Z</dcterms:created>
  <dcterms:modified xsi:type="dcterms:W3CDTF">2025-02-26T10:23:54Z</dcterms:modified>
</cp:coreProperties>
</file>