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5" r:id="rId8"/>
    <p:sldId id="262" r:id="rId9"/>
    <p:sldId id="263" r:id="rId10"/>
    <p:sldId id="266" r:id="rId11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407972440944967E-2"/>
          <c:y val="6.5585629921259894E-2"/>
          <c:w val="0.88825869422572246"/>
          <c:h val="0.60165206692913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0-249A-4464-BB08-CF67F153E3F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1-249A-4464-BB08-CF67F153E3FD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2-249A-4464-BB08-CF67F153E3FD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249A-4464-BB08-CF67F153E3F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4-249A-4464-BB08-CF67F153E3FD}"/>
              </c:ext>
            </c:extLst>
          </c:dPt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53.82</c:v>
                </c:pt>
                <c:pt idx="1">
                  <c:v>53.82</c:v>
                </c:pt>
                <c:pt idx="2">
                  <c:v>52.87</c:v>
                </c:pt>
                <c:pt idx="3">
                  <c:v>57.48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9A-4464-BB08-CF67F153E3F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249A-4464-BB08-CF67F153E3F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249A-4464-BB08-CF67F153E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95236864"/>
        <c:axId val="95238400"/>
      </c:barChart>
      <c:catAx>
        <c:axId val="9523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238400"/>
        <c:crosses val="autoZero"/>
        <c:auto val="1"/>
        <c:lblAlgn val="ctr"/>
        <c:lblOffset val="100"/>
        <c:noMultiLvlLbl val="0"/>
      </c:catAx>
      <c:valAx>
        <c:axId val="9523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3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407972440944884E-2"/>
          <c:y val="6.5585629921259839E-2"/>
          <c:w val="0.88825869422572179"/>
          <c:h val="0.60165206692913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42</c:v>
                </c:pt>
                <c:pt idx="1">
                  <c:v>42</c:v>
                </c:pt>
                <c:pt idx="2">
                  <c:v>42.5</c:v>
                </c:pt>
                <c:pt idx="3">
                  <c:v>49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C-455C-8D76-DA676CC6158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1C3C-455C-8D76-DA676CC6158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1C3C-455C-8D76-DA676CC61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13568"/>
        <c:axId val="90815104"/>
      </c:barChart>
      <c:catAx>
        <c:axId val="90813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815104"/>
        <c:crosses val="autoZero"/>
        <c:auto val="1"/>
        <c:lblAlgn val="ctr"/>
        <c:lblOffset val="100"/>
        <c:noMultiLvlLbl val="0"/>
      </c:catAx>
      <c:valAx>
        <c:axId val="9081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1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407972440944884E-2"/>
          <c:y val="6.5585629921259839E-2"/>
          <c:w val="0.88825869422572179"/>
          <c:h val="0.60165206692913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55.2</c:v>
                </c:pt>
                <c:pt idx="1">
                  <c:v>55.2</c:v>
                </c:pt>
                <c:pt idx="2">
                  <c:v>61</c:v>
                </c:pt>
                <c:pt idx="3">
                  <c:v>64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7-4359-93B1-F7B979F2733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6427-4359-93B1-F7B979F2733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Gmina</c:v>
                </c:pt>
                <c:pt idx="2">
                  <c:v>Powiat</c:v>
                </c:pt>
                <c:pt idx="3">
                  <c:v>Województwo</c:v>
                </c:pt>
                <c:pt idx="4">
                  <c:v>Kraj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6427-4359-93B1-F7B979F27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axId val="110002944"/>
        <c:axId val="110004480"/>
      </c:barChart>
      <c:catAx>
        <c:axId val="11000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004480"/>
        <c:crosses val="autoZero"/>
        <c:auto val="1"/>
        <c:lblAlgn val="ctr"/>
        <c:lblOffset val="100"/>
        <c:noMultiLvlLbl val="0"/>
      </c:catAx>
      <c:valAx>
        <c:axId val="11000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002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1DAA93-A84C-4C44-A97C-7282B1B8C18D}" type="datetimeFigureOut">
              <a:rPr lang="pl-PL" smtClean="0"/>
              <a:pPr/>
              <a:t>25.11.2024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A2BB87-5E81-4263-AE92-6433C7D21B29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2564904"/>
            <a:ext cx="7851648" cy="1944216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tx2"/>
                </a:solidFill>
              </a:rPr>
              <a:t>EGZAMIN ÓSMOKLASISTY</a:t>
            </a:r>
            <a:br>
              <a:rPr lang="pl-PL" dirty="0"/>
            </a:br>
            <a:r>
              <a:rPr lang="pl-PL" dirty="0">
                <a:solidFill>
                  <a:schemeClr val="tx2"/>
                </a:solidFill>
              </a:rPr>
              <a:t>2024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533400" y="4981136"/>
            <a:ext cx="7854696" cy="104048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4" name="Obraz 3" descr="C:\Users\sekretariat\Desktop\logosp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7048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524000" y="1700808"/>
          <a:ext cx="6096000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933056"/>
            <a:ext cx="8305800" cy="2376264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r>
              <a:rPr lang="pl-PL" b="1" dirty="0">
                <a:solidFill>
                  <a:schemeClr val="bg2"/>
                </a:solidFill>
              </a:rPr>
              <a:t>Język polski </a:t>
            </a:r>
            <a:br>
              <a:rPr lang="pl-PL" b="1" dirty="0">
                <a:solidFill>
                  <a:schemeClr val="bg2"/>
                </a:solidFill>
              </a:rPr>
            </a:br>
            <a:r>
              <a:rPr lang="pl-PL" sz="3600" b="1" dirty="0">
                <a:solidFill>
                  <a:schemeClr val="bg2"/>
                </a:solidFill>
              </a:rPr>
              <a:t>Procentowy wynik egzaminu klas ósmych na tle gminy, powiatu, województwa i kraju</a:t>
            </a:r>
            <a:br>
              <a:rPr lang="pl-PL" dirty="0">
                <a:solidFill>
                  <a:schemeClr val="bg2"/>
                </a:solidFill>
              </a:rPr>
            </a:br>
            <a:br>
              <a:rPr lang="pl-PL" dirty="0"/>
            </a:br>
            <a:r>
              <a:rPr lang="pl-PL" b="1" dirty="0"/>
              <a:t>                                                            </a:t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 descr="C:\Users\sekretariat\Desktop\logosp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70485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67544" y="2708920"/>
          <a:ext cx="7848872" cy="232574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b="1" dirty="0"/>
                        <a:t>szkoła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b="1" dirty="0"/>
                        <a:t>Gmina (obszar wiejski)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b="1" dirty="0"/>
                        <a:t>powiat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b="1" dirty="0"/>
                        <a:t>województwo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b="1" dirty="0"/>
                        <a:t>kraj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Stanin</a:t>
                      </a:r>
                      <a:r>
                        <a:rPr lang="pl-PL" sz="2400" b="1" baseline="0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4</a:t>
                      </a:r>
                      <a:endParaRPr lang="pl-PL" sz="2400" b="1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Obraz 2" descr="C:\Users\sekretariat\Desktop\logosp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7048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524000" y="1700808"/>
          <a:ext cx="6096000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3058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>
                <a:solidFill>
                  <a:schemeClr val="bg2"/>
                </a:solidFill>
              </a:rPr>
            </a:br>
            <a:br>
              <a:rPr lang="pl-PL" b="1" dirty="0">
                <a:solidFill>
                  <a:schemeClr val="bg2"/>
                </a:solidFill>
              </a:rPr>
            </a:br>
            <a:r>
              <a:rPr lang="pl-PL" b="1" dirty="0">
                <a:solidFill>
                  <a:schemeClr val="bg2"/>
                </a:solidFill>
              </a:rPr>
              <a:t>Matematyka </a:t>
            </a:r>
            <a:br>
              <a:rPr lang="pl-PL" b="1" dirty="0">
                <a:solidFill>
                  <a:schemeClr val="bg2"/>
                </a:solidFill>
              </a:rPr>
            </a:br>
            <a:r>
              <a:rPr lang="pl-PL" sz="3600" b="1" dirty="0">
                <a:solidFill>
                  <a:schemeClr val="bg2"/>
                </a:solidFill>
              </a:rPr>
              <a:t>Procentowy wynik egzaminu klas ósmych na tle gminy, powiatu,  województwa i kraju</a:t>
            </a:r>
            <a:br>
              <a:rPr lang="pl-PL" sz="3600" dirty="0"/>
            </a:br>
            <a:endParaRPr lang="pl-PL" sz="3600" dirty="0"/>
          </a:p>
        </p:txBody>
      </p:sp>
      <p:pic>
        <p:nvPicPr>
          <p:cNvPr id="3" name="Obraz 2" descr="C:\Users\sekretariat\Desktop\logosp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7048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39552" y="2780928"/>
          <a:ext cx="7632848" cy="329353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0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szkoła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Gmina (obszar wiejski)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powiat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województwo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kraj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2400" b="1" dirty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Stanin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Obraz 2" descr="C:\Users\sekretariat\Desktop\logosp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7048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524000" y="1700808"/>
          <a:ext cx="6096000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924944"/>
            <a:ext cx="8305800" cy="3024336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2"/>
                </a:solidFill>
              </a:rPr>
              <a:t>Język angielski </a:t>
            </a:r>
            <a:br>
              <a:rPr lang="pl-PL" b="1" dirty="0">
                <a:solidFill>
                  <a:schemeClr val="bg2"/>
                </a:solidFill>
              </a:rPr>
            </a:br>
            <a:r>
              <a:rPr lang="pl-PL" sz="3600" b="1" dirty="0">
                <a:solidFill>
                  <a:schemeClr val="bg2"/>
                </a:solidFill>
              </a:rPr>
              <a:t>Procentowy wynik egzaminu  na tle gminy, powiatu,  województwa i kraju</a:t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 descr="C:\Users\sekretariat\Desktop\logosp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7048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39552" y="3573016"/>
          <a:ext cx="7848873" cy="255142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5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szkoła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Gmina (obszar wiejski)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powiat</a:t>
                      </a:r>
                      <a:endParaRPr lang="pl-PL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województwo</a:t>
                      </a:r>
                      <a:endParaRPr lang="pl-PL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kraj</a:t>
                      </a:r>
                      <a:endParaRPr lang="pl-PL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Stanin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b="1" dirty="0">
                          <a:solidFill>
                            <a:schemeClr val="bg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Obraz 2" descr="C:\Users\sekretariat\Desktop\logosp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7048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133</Words>
  <Application>Microsoft Office PowerPoint</Application>
  <PresentationFormat>Pokaz na ekranie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Przepływ</vt:lpstr>
      <vt:lpstr>EGZAMIN ÓSMOKLASISTY 2024</vt:lpstr>
      <vt:lpstr>                        Język polski  Procentowy wynik egzaminu klas ósmych na tle gminy, powiatu, województwa i kraju                                                               </vt:lpstr>
      <vt:lpstr>Prezentacja programu PowerPoint</vt:lpstr>
      <vt:lpstr>Prezentacja programu PowerPoint</vt:lpstr>
      <vt:lpstr>  Matematyka  Procentowy wynik egzaminu klas ósmych na tle gminy, powiatu,  województwa i kraju </vt:lpstr>
      <vt:lpstr>Prezentacja programu PowerPoint</vt:lpstr>
      <vt:lpstr>Prezentacja programu PowerPoint</vt:lpstr>
      <vt:lpstr>Język angielski  Procentowy wynik egzaminu  na tle gminy, powiatu,  województwa i kraju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HP</dc:creator>
  <cp:lastModifiedBy>Kamilla Staniszewska</cp:lastModifiedBy>
  <cp:revision>23</cp:revision>
  <cp:lastPrinted>2024-11-25T09:18:05Z</cp:lastPrinted>
  <dcterms:created xsi:type="dcterms:W3CDTF">2021-10-26T15:54:43Z</dcterms:created>
  <dcterms:modified xsi:type="dcterms:W3CDTF">2024-11-25T09:18:37Z</dcterms:modified>
</cp:coreProperties>
</file>